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05" r:id="rId2"/>
    <p:sldId id="256" r:id="rId3"/>
    <p:sldId id="260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6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24E3A-5B5F-4515-944D-3218405D93DC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80D3F-40F6-4136-9CE1-5EEF335334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80D3F-40F6-4136-9CE1-5EEF335334A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slide" Target="slide12.xml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18.png"/><Relationship Id="rId5" Type="http://schemas.openxmlformats.org/officeDocument/2006/relationships/slide" Target="slide10.xml"/><Relationship Id="rId10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5.png"/><Relationship Id="rId5" Type="http://schemas.openxmlformats.org/officeDocument/2006/relationships/image" Target="../media/image15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openxmlformats.org/officeDocument/2006/relationships/image" Target="../media/image19.png"/><Relationship Id="rId15" Type="http://schemas.openxmlformats.org/officeDocument/2006/relationships/image" Target="../media/image25.png"/><Relationship Id="rId10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slide" Target="slide15.xml"/><Relationship Id="rId1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23.png"/><Relationship Id="rId10" Type="http://schemas.openxmlformats.org/officeDocument/2006/relationships/image" Target="../media/image15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slide" Target="slide17.xml"/><Relationship Id="rId5" Type="http://schemas.openxmlformats.org/officeDocument/2006/relationships/slide" Target="slide5.xml"/><Relationship Id="rId10" Type="http://schemas.openxmlformats.org/officeDocument/2006/relationships/image" Target="../media/image5.png"/><Relationship Id="rId4" Type="http://schemas.openxmlformats.org/officeDocument/2006/relationships/image" Target="../media/image19.pn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openxmlformats.org/officeDocument/2006/relationships/image" Target="../media/image19.png"/><Relationship Id="rId1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slide" Target="slide18.xml"/><Relationship Id="rId1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0.pn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slide" Target="slide16.xml"/><Relationship Id="rId5" Type="http://schemas.openxmlformats.org/officeDocument/2006/relationships/image" Target="../media/image23.png"/><Relationship Id="rId10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slide" Target="slide20.xml"/><Relationship Id="rId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image" Target="../media/image1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6.png"/><Relationship Id="rId5" Type="http://schemas.openxmlformats.org/officeDocument/2006/relationships/image" Target="../media/image19.png"/><Relationship Id="rId1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21" Type="http://schemas.openxmlformats.org/officeDocument/2006/relationships/image" Target="../media/image19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18.png"/><Relationship Id="rId15" Type="http://schemas.openxmlformats.org/officeDocument/2006/relationships/image" Target="../media/image10.png"/><Relationship Id="rId23" Type="http://schemas.openxmlformats.org/officeDocument/2006/relationships/image" Target="../media/image16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5.png"/><Relationship Id="rId5" Type="http://schemas.openxmlformats.org/officeDocument/2006/relationships/image" Target="../media/image23.png"/><Relationship Id="rId10" Type="http://schemas.openxmlformats.org/officeDocument/2006/relationships/slide" Target="slide19.xml"/><Relationship Id="rId4" Type="http://schemas.openxmlformats.org/officeDocument/2006/relationships/image" Target="../media/image19.png"/><Relationship Id="rId9" Type="http://schemas.openxmlformats.org/officeDocument/2006/relationships/image" Target="../media/image5.png"/><Relationship Id="rId1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4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slide" Target="slide23.xml"/><Relationship Id="rId1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21.png"/><Relationship Id="rId1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image" Target="../media/image18.pn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9.png"/><Relationship Id="rId1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16.png"/><Relationship Id="rId1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4.png"/><Relationship Id="rId5" Type="http://schemas.openxmlformats.org/officeDocument/2006/relationships/image" Target="../media/image23.png"/><Relationship Id="rId15" Type="http://schemas.openxmlformats.org/officeDocument/2006/relationships/image" Target="../media/image25.png"/><Relationship Id="rId10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10.png"/><Relationship Id="rId1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9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6.png"/><Relationship Id="rId5" Type="http://schemas.openxmlformats.org/officeDocument/2006/relationships/slide" Target="slide5.xml"/><Relationship Id="rId15" Type="http://schemas.openxmlformats.org/officeDocument/2006/relationships/slide" Target="slide26.xml"/><Relationship Id="rId10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1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image" Target="../media/image4.png"/><Relationship Id="rId1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image" Target="../media/image6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3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16.png"/><Relationship Id="rId1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image" Target="../media/image23.png"/><Relationship Id="rId1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slide" Target="slide25.xml"/><Relationship Id="rId1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29.xml"/><Relationship Id="rId5" Type="http://schemas.openxmlformats.org/officeDocument/2006/relationships/image" Target="../media/image10.png"/><Relationship Id="rId1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15.png"/><Relationship Id="rId1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1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slide" Target="slide30.xml"/><Relationship Id="rId12" Type="http://schemas.openxmlformats.org/officeDocument/2006/relationships/image" Target="../media/image12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3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5.png"/><Relationship Id="rId5" Type="http://schemas.openxmlformats.org/officeDocument/2006/relationships/image" Target="../media/image19.png"/><Relationship Id="rId15" Type="http://schemas.openxmlformats.org/officeDocument/2006/relationships/image" Target="../media/image1.png"/><Relationship Id="rId10" Type="http://schemas.openxmlformats.org/officeDocument/2006/relationships/image" Target="../media/image9.png"/><Relationship Id="rId19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10.png"/><Relationship Id="rId1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6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19.png"/><Relationship Id="rId9" Type="http://schemas.openxmlformats.org/officeDocument/2006/relationships/image" Target="../media/image15.png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.png"/><Relationship Id="rId18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openxmlformats.org/officeDocument/2006/relationships/image" Target="../media/image1.png"/><Relationship Id="rId17" Type="http://schemas.openxmlformats.org/officeDocument/2006/relationships/slide" Target="slide32.xml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slide" Target="slide5.xml"/><Relationship Id="rId1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12.png"/><Relationship Id="rId1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audio" Target="../media/audio1.wav"/><Relationship Id="rId21" Type="http://schemas.openxmlformats.org/officeDocument/2006/relationships/image" Target="../media/image25.png"/><Relationship Id="rId7" Type="http://schemas.openxmlformats.org/officeDocument/2006/relationships/image" Target="../media/image22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15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12.png"/><Relationship Id="rId5" Type="http://schemas.openxmlformats.org/officeDocument/2006/relationships/image" Target="../media/image19.png"/><Relationship Id="rId15" Type="http://schemas.openxmlformats.org/officeDocument/2006/relationships/image" Target="../media/image10.png"/><Relationship Id="rId10" Type="http://schemas.openxmlformats.org/officeDocument/2006/relationships/image" Target="../media/image9.png"/><Relationship Id="rId19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16.png"/><Relationship Id="rId1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.png"/><Relationship Id="rId18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5" Type="http://schemas.openxmlformats.org/officeDocument/2006/relationships/image" Target="../media/image6.png"/><Relationship Id="rId10" Type="http://schemas.openxmlformats.org/officeDocument/2006/relationships/slide" Target="slide31.xml"/><Relationship Id="rId4" Type="http://schemas.openxmlformats.org/officeDocument/2006/relationships/image" Target="../media/image19.png"/><Relationship Id="rId9" Type="http://schemas.openxmlformats.org/officeDocument/2006/relationships/image" Target="../media/image12.png"/><Relationship Id="rId1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8.png"/><Relationship Id="rId18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1.png"/><Relationship Id="rId12" Type="http://schemas.openxmlformats.org/officeDocument/2006/relationships/slide" Target="slide35.xml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19.png"/><Relationship Id="rId9" Type="http://schemas.openxmlformats.org/officeDocument/2006/relationships/image" Target="../media/image14.png"/><Relationship Id="rId1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.png"/><Relationship Id="rId18" Type="http://schemas.openxmlformats.org/officeDocument/2006/relationships/image" Target="../media/image6.png"/><Relationship Id="rId3" Type="http://schemas.openxmlformats.org/officeDocument/2006/relationships/audio" Target="../media/audio1.wav"/><Relationship Id="rId21" Type="http://schemas.openxmlformats.org/officeDocument/2006/relationships/image" Target="../media/image8.png"/><Relationship Id="rId7" Type="http://schemas.openxmlformats.org/officeDocument/2006/relationships/slide" Target="slide36.xml"/><Relationship Id="rId12" Type="http://schemas.openxmlformats.org/officeDocument/2006/relationships/image" Target="../media/image1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5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5" Type="http://schemas.openxmlformats.org/officeDocument/2006/relationships/image" Target="../media/image10.png"/><Relationship Id="rId10" Type="http://schemas.openxmlformats.org/officeDocument/2006/relationships/image" Target="../media/image12.png"/><Relationship Id="rId19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8.png"/><Relationship Id="rId18" Type="http://schemas.openxmlformats.org/officeDocument/2006/relationships/slide" Target="slide34.xml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0.png"/><Relationship Id="rId5" Type="http://schemas.openxmlformats.org/officeDocument/2006/relationships/image" Target="../media/image23.png"/><Relationship Id="rId15" Type="http://schemas.openxmlformats.org/officeDocument/2006/relationships/image" Target="../media/image6.png"/><Relationship Id="rId10" Type="http://schemas.openxmlformats.org/officeDocument/2006/relationships/image" Target="../media/image14.png"/><Relationship Id="rId19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8.png"/><Relationship Id="rId1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4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0.png"/><Relationship Id="rId5" Type="http://schemas.openxmlformats.org/officeDocument/2006/relationships/slide" Target="slide5.xml"/><Relationship Id="rId15" Type="http://schemas.openxmlformats.org/officeDocument/2006/relationships/image" Target="../media/image6.png"/><Relationship Id="rId10" Type="http://schemas.openxmlformats.org/officeDocument/2006/relationships/image" Target="../media/image14.png"/><Relationship Id="rId19" Type="http://schemas.openxmlformats.org/officeDocument/2006/relationships/slide" Target="slide38.xml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1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image" Target="../media/image3.png"/><Relationship Id="rId18" Type="http://schemas.openxmlformats.org/officeDocument/2006/relationships/image" Target="../media/image4.png"/><Relationship Id="rId3" Type="http://schemas.openxmlformats.org/officeDocument/2006/relationships/audio" Target="../media/audio1.wav"/><Relationship Id="rId21" Type="http://schemas.openxmlformats.org/officeDocument/2006/relationships/image" Target="../media/image25.png"/><Relationship Id="rId7" Type="http://schemas.openxmlformats.org/officeDocument/2006/relationships/image" Target="../media/image22.png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1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12.png"/><Relationship Id="rId5" Type="http://schemas.openxmlformats.org/officeDocument/2006/relationships/image" Target="../media/image19.png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10" Type="http://schemas.openxmlformats.org/officeDocument/2006/relationships/image" Target="../media/image9.png"/><Relationship Id="rId19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16.png"/><Relationship Id="rId14" Type="http://schemas.openxmlformats.org/officeDocument/2006/relationships/image" Target="../media/image13.png"/><Relationship Id="rId22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5.png"/><Relationship Id="rId1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3.png"/><Relationship Id="rId17" Type="http://schemas.openxmlformats.org/officeDocument/2006/relationships/slide" Target="slide37.xml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15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.png"/><Relationship Id="rId5" Type="http://schemas.openxmlformats.org/officeDocument/2006/relationships/image" Target="../media/image23.png"/><Relationship Id="rId15" Type="http://schemas.openxmlformats.org/officeDocument/2006/relationships/image" Target="../media/image10.png"/><Relationship Id="rId10" Type="http://schemas.openxmlformats.org/officeDocument/2006/relationships/image" Target="../media/image12.png"/><Relationship Id="rId19" Type="http://schemas.openxmlformats.org/officeDocument/2006/relationships/image" Target="../media/image8.png"/><Relationship Id="rId4" Type="http://schemas.openxmlformats.org/officeDocument/2006/relationships/image" Target="../media/image19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png"/><Relationship Id="rId18" Type="http://schemas.openxmlformats.org/officeDocument/2006/relationships/slide" Target="slide41.xml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13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.png"/><Relationship Id="rId5" Type="http://schemas.openxmlformats.org/officeDocument/2006/relationships/image" Target="../media/image5.png"/><Relationship Id="rId15" Type="http://schemas.openxmlformats.org/officeDocument/2006/relationships/image" Target="../media/image25.png"/><Relationship Id="rId10" Type="http://schemas.openxmlformats.org/officeDocument/2006/relationships/image" Target="../media/image1.png"/><Relationship Id="rId19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12.pn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slide" Target="slide6.xml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2.png"/><Relationship Id="rId3" Type="http://schemas.openxmlformats.org/officeDocument/2006/relationships/audio" Target="../media/audio1.wav"/><Relationship Id="rId21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15.png"/><Relationship Id="rId20" Type="http://schemas.openxmlformats.org/officeDocument/2006/relationships/slide" Target="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.png"/><Relationship Id="rId24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13.png"/><Relationship Id="rId23" Type="http://schemas.openxmlformats.org/officeDocument/2006/relationships/image" Target="../media/image8.png"/><Relationship Id="rId10" Type="http://schemas.openxmlformats.org/officeDocument/2006/relationships/image" Target="../media/image21.png"/><Relationship Id="rId19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Relationship Id="rId14" Type="http://schemas.openxmlformats.org/officeDocument/2006/relationships/image" Target="../media/image10.png"/><Relationship Id="rId22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5.png"/><Relationship Id="rId3" Type="http://schemas.openxmlformats.org/officeDocument/2006/relationships/image" Target="../media/image17.png"/><Relationship Id="rId21" Type="http://schemas.openxmlformats.org/officeDocument/2006/relationships/image" Target="../media/image25.pn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18.png"/><Relationship Id="rId20" Type="http://schemas.openxmlformats.org/officeDocument/2006/relationships/slide" Target="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3.png"/><Relationship Id="rId5" Type="http://schemas.openxmlformats.org/officeDocument/2006/relationships/image" Target="../media/image23.png"/><Relationship Id="rId15" Type="http://schemas.openxmlformats.org/officeDocument/2006/relationships/image" Target="../media/image15.png"/><Relationship Id="rId10" Type="http://schemas.openxmlformats.org/officeDocument/2006/relationships/image" Target="../media/image1.png"/><Relationship Id="rId19" Type="http://schemas.openxmlformats.org/officeDocument/2006/relationships/image" Target="../media/image8.png"/><Relationship Id="rId4" Type="http://schemas.openxmlformats.org/officeDocument/2006/relationships/image" Target="../media/image19.png"/><Relationship Id="rId9" Type="http://schemas.openxmlformats.org/officeDocument/2006/relationships/image" Target="../media/image4.png"/><Relationship Id="rId1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5.png"/><Relationship Id="rId18" Type="http://schemas.openxmlformats.org/officeDocument/2006/relationships/image" Target="../media/image7.png"/><Relationship Id="rId3" Type="http://schemas.openxmlformats.org/officeDocument/2006/relationships/image" Target="../media/image17.png"/><Relationship Id="rId21" Type="http://schemas.openxmlformats.org/officeDocument/2006/relationships/image" Target="../media/image25.png"/><Relationship Id="rId7" Type="http://schemas.openxmlformats.org/officeDocument/2006/relationships/image" Target="../media/image12.png"/><Relationship Id="rId12" Type="http://schemas.openxmlformats.org/officeDocument/2006/relationships/image" Target="../media/image13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2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5.png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1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slide" Target="slide45.xml"/><Relationship Id="rId3" Type="http://schemas.openxmlformats.org/officeDocument/2006/relationships/audio" Target="../media/audio1.wav"/><Relationship Id="rId21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3.png"/><Relationship Id="rId17" Type="http://schemas.openxmlformats.org/officeDocument/2006/relationships/image" Target="../media/image18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15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.png"/><Relationship Id="rId24" Type="http://schemas.openxmlformats.org/officeDocument/2006/relationships/image" Target="../media/image8.png"/><Relationship Id="rId5" Type="http://schemas.openxmlformats.org/officeDocument/2006/relationships/image" Target="../media/image19.png"/><Relationship Id="rId15" Type="http://schemas.openxmlformats.org/officeDocument/2006/relationships/image" Target="../media/image13.png"/><Relationship Id="rId23" Type="http://schemas.openxmlformats.org/officeDocument/2006/relationships/image" Target="../media/image5.png"/><Relationship Id="rId10" Type="http://schemas.openxmlformats.org/officeDocument/2006/relationships/image" Target="../media/image21.png"/><Relationship Id="rId19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Relationship Id="rId14" Type="http://schemas.openxmlformats.org/officeDocument/2006/relationships/image" Target="../media/image10.png"/><Relationship Id="rId22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18" Type="http://schemas.openxmlformats.org/officeDocument/2006/relationships/image" Target="../media/image7.png"/><Relationship Id="rId3" Type="http://schemas.openxmlformats.org/officeDocument/2006/relationships/image" Target="../media/image17.png"/><Relationship Id="rId21" Type="http://schemas.openxmlformats.org/officeDocument/2006/relationships/slide" Target="slide43.xml"/><Relationship Id="rId7" Type="http://schemas.openxmlformats.org/officeDocument/2006/relationships/image" Target="../media/image12.png"/><Relationship Id="rId12" Type="http://schemas.openxmlformats.org/officeDocument/2006/relationships/image" Target="../media/image10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2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3.png"/><Relationship Id="rId15" Type="http://schemas.openxmlformats.org/officeDocument/2006/relationships/image" Target="../media/image18.png"/><Relationship Id="rId10" Type="http://schemas.openxmlformats.org/officeDocument/2006/relationships/image" Target="../media/image3.png"/><Relationship Id="rId19" Type="http://schemas.openxmlformats.org/officeDocument/2006/relationships/image" Target="../media/image5.png"/><Relationship Id="rId4" Type="http://schemas.openxmlformats.org/officeDocument/2006/relationships/image" Target="../media/image19.png"/><Relationship Id="rId9" Type="http://schemas.openxmlformats.org/officeDocument/2006/relationships/image" Target="../media/image1.png"/><Relationship Id="rId14" Type="http://schemas.openxmlformats.org/officeDocument/2006/relationships/image" Target="../media/image15.png"/><Relationship Id="rId22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5.png"/><Relationship Id="rId18" Type="http://schemas.openxmlformats.org/officeDocument/2006/relationships/image" Target="../media/image5.png"/><Relationship Id="rId3" Type="http://schemas.openxmlformats.org/officeDocument/2006/relationships/image" Target="../media/image17.png"/><Relationship Id="rId21" Type="http://schemas.openxmlformats.org/officeDocument/2006/relationships/slide" Target="slide47.xml"/><Relationship Id="rId7" Type="http://schemas.openxmlformats.org/officeDocument/2006/relationships/image" Target="../media/image12.png"/><Relationship Id="rId12" Type="http://schemas.openxmlformats.org/officeDocument/2006/relationships/image" Target="../media/image13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4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2.png"/><Relationship Id="rId10" Type="http://schemas.openxmlformats.org/officeDocument/2006/relationships/image" Target="../media/image14.png"/><Relationship Id="rId19" Type="http://schemas.openxmlformats.org/officeDocument/2006/relationships/image" Target="../media/image8.png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14" Type="http://schemas.openxmlformats.org/officeDocument/2006/relationships/image" Target="../media/image18.png"/><Relationship Id="rId22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0.png"/><Relationship Id="rId18" Type="http://schemas.openxmlformats.org/officeDocument/2006/relationships/image" Target="../media/image11.png"/><Relationship Id="rId3" Type="http://schemas.openxmlformats.org/officeDocument/2006/relationships/image" Target="../media/image17.png"/><Relationship Id="rId21" Type="http://schemas.openxmlformats.org/officeDocument/2006/relationships/image" Target="../media/image8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.png"/><Relationship Id="rId5" Type="http://schemas.openxmlformats.org/officeDocument/2006/relationships/image" Target="../media/image22.png"/><Relationship Id="rId15" Type="http://schemas.openxmlformats.org/officeDocument/2006/relationships/image" Target="../media/image15.png"/><Relationship Id="rId23" Type="http://schemas.openxmlformats.org/officeDocument/2006/relationships/image" Target="../media/image25.png"/><Relationship Id="rId10" Type="http://schemas.openxmlformats.org/officeDocument/2006/relationships/image" Target="../media/image1.png"/><Relationship Id="rId19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Relationship Id="rId14" Type="http://schemas.openxmlformats.org/officeDocument/2006/relationships/image" Target="../media/image13.png"/><Relationship Id="rId22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18" Type="http://schemas.openxmlformats.org/officeDocument/2006/relationships/image" Target="../media/image4.png"/><Relationship Id="rId3" Type="http://schemas.openxmlformats.org/officeDocument/2006/relationships/image" Target="../media/image17.png"/><Relationship Id="rId21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0.pn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18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3.png"/><Relationship Id="rId15" Type="http://schemas.openxmlformats.org/officeDocument/2006/relationships/slide" Target="slide46.xml"/><Relationship Id="rId23" Type="http://schemas.openxmlformats.org/officeDocument/2006/relationships/image" Target="../media/image25.png"/><Relationship Id="rId10" Type="http://schemas.openxmlformats.org/officeDocument/2006/relationships/image" Target="../media/image3.png"/><Relationship Id="rId19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image" Target="../media/image1.png"/><Relationship Id="rId14" Type="http://schemas.openxmlformats.org/officeDocument/2006/relationships/image" Target="../media/image15.png"/><Relationship Id="rId2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4.xml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slide" Target="slide8.xml"/><Relationship Id="rId4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16.png"/><Relationship Id="rId5" Type="http://schemas.openxmlformats.org/officeDocument/2006/relationships/image" Target="../media/image19.png"/><Relationship Id="rId10" Type="http://schemas.openxmlformats.org/officeDocument/2006/relationships/slide" Target="slide9.xml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18.png"/><Relationship Id="rId5" Type="http://schemas.openxmlformats.org/officeDocument/2006/relationships/image" Target="../media/image20.png"/><Relationship Id="rId10" Type="http://schemas.openxmlformats.org/officeDocument/2006/relationships/slide" Target="slide7.xml"/><Relationship Id="rId4" Type="http://schemas.openxmlformats.org/officeDocument/2006/relationships/image" Target="../media/image19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10" Type="http://schemas.openxmlformats.org/officeDocument/2006/relationships/image" Target="../media/image6.png"/><Relationship Id="rId4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"/>
            <a:ext cx="2376264" cy="90872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Называй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36" name="перец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2051720" y="3789040"/>
            <a:ext cx="951506" cy="124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помидор" descr="https://1.bp.blogspot.com/-Kw2oSJ2SOIg/Xl4kIMOklYI/AAAAAAAAxH8/ObA8uJcDfvM4xr-VwtT0BtPTsP3ILWIsQCLcBGAsYHQ/s1600/%25D0%25BF%25D0%25BE%25D0%25BC%25D0%25B8%25D0%25B4%25D0%25BE%25D1%2580_DoV%2B%252811%2529.pn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7524328" y="3429000"/>
            <a:ext cx="1152128" cy="1126205"/>
          </a:xfrm>
          <a:prstGeom prst="rect">
            <a:avLst/>
          </a:prstGeom>
          <a:noFill/>
        </p:spPr>
      </p:pic>
      <p:pic>
        <p:nvPicPr>
          <p:cNvPr id="1043" name="баклажан" descr="https://4.bp.blogspot.com/-jhYp3D59oRg/Wesm2V42yzI/AAAAAAAACEk/rKW_3sIYkvcrN2h3RGW8c0OxDcTRcanzgCLcBGAs/s1600/Eggplant_PNG_Clip_Art-1448.png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 rot="1028359">
            <a:off x="5638606" y="2011323"/>
            <a:ext cx="1368152" cy="1580537"/>
          </a:xfrm>
          <a:prstGeom prst="rect">
            <a:avLst/>
          </a:prstGeom>
          <a:noFill/>
        </p:spPr>
      </p:pic>
      <p:pic>
        <p:nvPicPr>
          <p:cNvPr id="1044" name="морковь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 rot="6798801">
            <a:off x="3509552" y="1417458"/>
            <a:ext cx="2937015" cy="8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7" name="свёкла"/>
          <p:cNvPicPr>
            <a:picLocks noChangeAspect="1" noChangeArrowheads="1"/>
          </p:cNvPicPr>
          <p:nvPr/>
        </p:nvPicPr>
        <p:blipFill>
          <a:blip r:embed="rId8" cstate="print">
            <a:lum contrast="30000"/>
          </a:blip>
          <a:srcRect/>
          <a:stretch>
            <a:fillRect/>
          </a:stretch>
        </p:blipFill>
        <p:spPr bwMode="auto">
          <a:xfrm rot="975513">
            <a:off x="5599137" y="3262909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8" name="лук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>
            <a:off x="2411760" y="1988840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горох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 rot="20446969">
            <a:off x="139902" y="285415"/>
            <a:ext cx="1383354" cy="169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0" name="огурец"/>
          <p:cNvPicPr>
            <a:picLocks noChangeAspect="1" noChangeArrowheads="1"/>
          </p:cNvPicPr>
          <p:nvPr/>
        </p:nvPicPr>
        <p:blipFill>
          <a:blip r:embed="rId11" cstate="print">
            <a:lum contrast="20000"/>
          </a:blip>
          <a:srcRect/>
          <a:stretch>
            <a:fillRect/>
          </a:stretch>
        </p:blipFill>
        <p:spPr bwMode="auto">
          <a:xfrm rot="20569531">
            <a:off x="2739995" y="1017403"/>
            <a:ext cx="1369856" cy="96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2" name="яблоко" descr="https://1.bp.blogspot.com/-lMbOGklC-AU/X4HTRR73gfI/AAAAAAAA91E/lshvlIfvFCQoCqyONl0aMUXmKZUdr34zgCLcBGAsYHQ/s2048/%25D1%258F%25D0%25B1%25D0%25BB%25D0%25BE%25D0%25BA%25D0%25BE_DoV%2B%25283%2529.png"/>
          <p:cNvPicPr>
            <a:picLocks noChangeAspect="1" noChangeArrowheads="1"/>
          </p:cNvPicPr>
          <p:nvPr/>
        </p:nvPicPr>
        <p:blipFill>
          <a:blip r:embed="rId12" cstate="print">
            <a:lum contrast="30000"/>
          </a:blip>
          <a:srcRect/>
          <a:stretch>
            <a:fillRect/>
          </a:stretch>
        </p:blipFill>
        <p:spPr bwMode="auto">
          <a:xfrm rot="20951705" flipH="1">
            <a:off x="759163" y="2033299"/>
            <a:ext cx="1404031" cy="1707516"/>
          </a:xfrm>
          <a:prstGeom prst="rect">
            <a:avLst/>
          </a:prstGeom>
          <a:noFill/>
        </p:spPr>
      </p:pic>
      <p:pic>
        <p:nvPicPr>
          <p:cNvPr id="1054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13" cstate="print">
            <a:lum contrast="20000"/>
          </a:blip>
          <a:srcRect/>
          <a:stretch>
            <a:fillRect/>
          </a:stretch>
        </p:blipFill>
        <p:spPr bwMode="auto">
          <a:xfrm>
            <a:off x="1259632" y="692696"/>
            <a:ext cx="1080120" cy="1471695"/>
          </a:xfrm>
          <a:prstGeom prst="rect">
            <a:avLst/>
          </a:prstGeom>
          <a:noFill/>
        </p:spPr>
      </p:pic>
      <p:pic>
        <p:nvPicPr>
          <p:cNvPr id="1056" name="абрикос" descr="https://clipart-best.com/img/apricot/apricot-clip-art-7.png"/>
          <p:cNvPicPr>
            <a:picLocks noChangeAspect="1" noChangeArrowheads="1"/>
          </p:cNvPicPr>
          <p:nvPr/>
        </p:nvPicPr>
        <p:blipFill>
          <a:blip r:embed="rId14" cstate="print">
            <a:lum contrast="20000"/>
          </a:blip>
          <a:srcRect/>
          <a:stretch>
            <a:fillRect/>
          </a:stretch>
        </p:blipFill>
        <p:spPr bwMode="auto">
          <a:xfrm rot="341200">
            <a:off x="7148882" y="1798306"/>
            <a:ext cx="1398513" cy="1584176"/>
          </a:xfrm>
          <a:prstGeom prst="rect">
            <a:avLst/>
          </a:prstGeom>
          <a:noFill/>
        </p:spPr>
      </p:pic>
      <p:pic>
        <p:nvPicPr>
          <p:cNvPr id="1058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064781">
            <a:off x="518024" y="3703253"/>
            <a:ext cx="1080120" cy="1444827"/>
          </a:xfrm>
          <a:prstGeom prst="rect">
            <a:avLst/>
          </a:prstGeom>
          <a:noFill/>
        </p:spPr>
      </p:pic>
      <p:pic>
        <p:nvPicPr>
          <p:cNvPr id="1060" name="банан" descr="https://png.rinvik.ru/files/Odin-banan-vid-sverhu.png"/>
          <p:cNvPicPr>
            <a:picLocks noChangeAspect="1" noChangeArrowheads="1"/>
          </p:cNvPicPr>
          <p:nvPr/>
        </p:nvPicPr>
        <p:blipFill>
          <a:blip r:embed="rId16" cstate="print">
            <a:lum contrast="20000"/>
          </a:blip>
          <a:srcRect/>
          <a:stretch>
            <a:fillRect/>
          </a:stretch>
        </p:blipFill>
        <p:spPr bwMode="auto">
          <a:xfrm rot="19428692">
            <a:off x="7105855" y="534806"/>
            <a:ext cx="1855667" cy="1257065"/>
          </a:xfrm>
          <a:prstGeom prst="rect">
            <a:avLst/>
          </a:prstGeom>
          <a:noFill/>
        </p:spPr>
      </p:pic>
      <p:pic>
        <p:nvPicPr>
          <p:cNvPr id="1062" name="лимон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9420885">
            <a:off x="5792472" y="642945"/>
            <a:ext cx="1527031" cy="146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3" name="ананас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51920" y="3140968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3203848" y="1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овощи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5364088" y="0"/>
            <a:ext cx="792088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6012160" y="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3203848" y="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 cstate="print">
            <a:lum contrast="20000"/>
          </a:blip>
          <a:srcRect/>
          <a:stretch>
            <a:fillRect/>
          </a:stretch>
        </p:blipFill>
        <p:spPr bwMode="auto">
          <a:xfrm rot="21150642">
            <a:off x="3548100" y="843609"/>
            <a:ext cx="2600215" cy="434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Заголовок 1"/>
          <p:cNvSpPr txBox="1">
            <a:spLocks/>
          </p:cNvSpPr>
          <p:nvPr/>
        </p:nvSpPr>
        <p:spPr>
          <a:xfrm>
            <a:off x="3059832" y="5445224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Начнём игру – нажимай на вопрос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75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75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75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75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750"/>
                            </p:stCondLst>
                            <p:childTnLst>
                              <p:par>
                                <p:cTn id="6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75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75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75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75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675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875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750"/>
                            </p:stCondLst>
                            <p:childTnLst>
                              <p:par>
                                <p:cTn id="1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2750"/>
                            </p:stCondLst>
                            <p:childTnLst>
                              <p:par>
                                <p:cTn id="1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4750"/>
                            </p:stCondLst>
                            <p:childTnLst>
                              <p:par>
                                <p:cTn id="1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38889E-6 -3.7037E-6 L -0.29132 0.85371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427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-3.7037E-6 L 0.0158 0.6648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33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7350"/>
                            </p:stCondLst>
                            <p:childTnLst>
                              <p:par>
                                <p:cTn id="1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6156176" y="450912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" name="анана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3068960"/>
            <a:ext cx="27527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1628800"/>
            <a:ext cx="5056014" cy="2376264"/>
          </a:xfrm>
          <a:prstGeom prst="rect">
            <a:avLst/>
          </a:prstGeom>
          <a:noFill/>
        </p:spPr>
      </p:pic>
      <p:pic>
        <p:nvPicPr>
          <p:cNvPr id="41" name="?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 rot="21150642">
            <a:off x="6728814" y="232828"/>
            <a:ext cx="2030527" cy="339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323528" y="260648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Продолжим  игру – нажимай на вопрос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64781">
            <a:off x="7869384" y="4351325"/>
            <a:ext cx="1080120" cy="1444827"/>
          </a:xfrm>
          <a:prstGeom prst="rect">
            <a:avLst/>
          </a:prstGeom>
          <a:noFill/>
        </p:spPr>
      </p:pic>
      <p:pic>
        <p:nvPicPr>
          <p:cNvPr id="26" name="ваза перёд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лук"/>
          <p:cNvPicPr>
            <a:picLocks noChangeAspect="1" noChangeArrowheads="1"/>
          </p:cNvPicPr>
          <p:nvPr/>
        </p:nvPicPr>
        <p:blipFill>
          <a:blip r:embed="rId13" cstate="print">
            <a:lum contrast="20000"/>
          </a:blip>
          <a:srcRect/>
          <a:stretch>
            <a:fillRect/>
          </a:stretch>
        </p:blipFill>
        <p:spPr bwMode="auto">
          <a:xfrm>
            <a:off x="3779912" y="980728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Заголовок 1"/>
          <p:cNvSpPr txBox="1">
            <a:spLocks/>
          </p:cNvSpPr>
          <p:nvPr/>
        </p:nvSpPr>
        <p:spPr>
          <a:xfrm>
            <a:off x="611560" y="5733256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овощи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31875 0.6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" y="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салатник перед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74909"/>
            <a:ext cx="2915816" cy="138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Заголовок 1">
            <a:hlinkClick r:id="rId5" action="ppaction://hlinksldjump"/>
          </p:cNvPr>
          <p:cNvSpPr txBox="1">
            <a:spLocks/>
          </p:cNvSpPr>
          <p:nvPr/>
        </p:nvSpPr>
        <p:spPr>
          <a:xfrm>
            <a:off x="611560" y="5733256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овощи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60648"/>
            <a:ext cx="24955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364088" y="1196752"/>
            <a:ext cx="3096344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ДУМАЙ!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лук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3779912" y="980728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ананас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64781">
            <a:off x="7869384" y="4351325"/>
            <a:ext cx="1080120" cy="1444827"/>
          </a:xfrm>
          <a:prstGeom prst="rect">
            <a:avLst/>
          </a:prstGeom>
          <a:noFill/>
        </p:spPr>
      </p:pic>
      <p:pic>
        <p:nvPicPr>
          <p:cNvPr id="26" name="ваза перёд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Двойная стрелка влево/вверх 33"/>
          <p:cNvSpPr/>
          <p:nvPr/>
        </p:nvSpPr>
        <p:spPr>
          <a:xfrm rot="13475617">
            <a:off x="2541291" y="2746212"/>
            <a:ext cx="3293569" cy="377086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3059832" y="5445224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Нажимай на салатник или вазу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 animBg="1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156176" y="450912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анана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64781">
            <a:off x="7869383" y="4351324"/>
            <a:ext cx="1080120" cy="1444827"/>
          </a:xfrm>
          <a:prstGeom prst="rect">
            <a:avLst/>
          </a:prstGeom>
          <a:noFill/>
        </p:spPr>
      </p:pic>
      <p:pic>
        <p:nvPicPr>
          <p:cNvPr id="26" name="ваза перёд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3059832" y="5445224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Нажимай на салатник или вазу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Двойная стрелка влево/вверх 33"/>
          <p:cNvSpPr/>
          <p:nvPr/>
        </p:nvSpPr>
        <p:spPr>
          <a:xfrm rot="13475617">
            <a:off x="2541291" y="2746212"/>
            <a:ext cx="3293569" cy="377086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лук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вёкла"/>
          <p:cNvPicPr>
            <a:picLocks noChangeAspect="1" noChangeArrowheads="1"/>
          </p:cNvPicPr>
          <p:nvPr/>
        </p:nvPicPr>
        <p:blipFill>
          <a:blip r:embed="rId11" cstate="print">
            <a:lum contrast="30000"/>
          </a:blip>
          <a:srcRect/>
          <a:stretch>
            <a:fillRect/>
          </a:stretch>
        </p:blipFill>
        <p:spPr bwMode="auto">
          <a:xfrm rot="20558254">
            <a:off x="3591326" y="1401434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6156176" y="450912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" name="анана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3068960"/>
            <a:ext cx="27527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1628800"/>
            <a:ext cx="5056014" cy="2376264"/>
          </a:xfrm>
          <a:prstGeom prst="rect">
            <a:avLst/>
          </a:prstGeom>
          <a:noFill/>
        </p:spPr>
      </p:pic>
      <p:pic>
        <p:nvPicPr>
          <p:cNvPr id="41" name="?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 rot="21150642">
            <a:off x="6728814" y="232828"/>
            <a:ext cx="2030527" cy="339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323528" y="260648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Продолжим  игру – нажимай на вопрос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64781">
            <a:off x="7869384" y="4351325"/>
            <a:ext cx="1080120" cy="1444827"/>
          </a:xfrm>
          <a:prstGeom prst="rect">
            <a:avLst/>
          </a:prstGeom>
          <a:noFill/>
        </p:spPr>
      </p:pic>
      <p:pic>
        <p:nvPicPr>
          <p:cNvPr id="26" name="ваза перёд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лук"/>
          <p:cNvPicPr>
            <a:picLocks noChangeAspect="1" noChangeArrowheads="1"/>
          </p:cNvPicPr>
          <p:nvPr/>
        </p:nvPicPr>
        <p:blipFill>
          <a:blip r:embed="rId13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свёкла"/>
          <p:cNvPicPr>
            <a:picLocks noChangeAspect="1" noChangeArrowheads="1"/>
          </p:cNvPicPr>
          <p:nvPr/>
        </p:nvPicPr>
        <p:blipFill>
          <a:blip r:embed="rId14" cstate="print">
            <a:lum contrast="30000"/>
          </a:blip>
          <a:srcRect/>
          <a:stretch>
            <a:fillRect/>
          </a:stretch>
        </p:blipFill>
        <p:spPr bwMode="auto">
          <a:xfrm rot="20541892">
            <a:off x="3582911" y="1462708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0.23837 0.56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24955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364088" y="1196752"/>
            <a:ext cx="3096344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ДУМАЙ!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свёкла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 rot="20599691">
            <a:off x="3586104" y="1394758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лук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ананас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64781">
            <a:off x="7869384" y="4351325"/>
            <a:ext cx="1080120" cy="1444827"/>
          </a:xfrm>
          <a:prstGeom prst="rect">
            <a:avLst/>
          </a:prstGeom>
          <a:noFill/>
        </p:spPr>
      </p:pic>
      <p:pic>
        <p:nvPicPr>
          <p:cNvPr id="26" name="ваза перёд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3059832" y="5445224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Нажимай на салатник или вазу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Двойная стрелка влево/вверх 33"/>
          <p:cNvSpPr/>
          <p:nvPr/>
        </p:nvSpPr>
        <p:spPr>
          <a:xfrm rot="13475617">
            <a:off x="2541291" y="2746212"/>
            <a:ext cx="3293569" cy="377086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156176" y="450912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Заголовок 1">
            <a:hlinkClick r:id="rId5" action="ppaction://hlinksldjump"/>
          </p:cNvPr>
          <p:cNvSpPr txBox="1">
            <a:spLocks/>
          </p:cNvSpPr>
          <p:nvPr/>
        </p:nvSpPr>
        <p:spPr>
          <a:xfrm>
            <a:off x="611560" y="5733256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овощи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анана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64781">
            <a:off x="7869385" y="4351325"/>
            <a:ext cx="1080120" cy="1444827"/>
          </a:xfrm>
          <a:prstGeom prst="rect">
            <a:avLst/>
          </a:prstGeom>
          <a:noFill/>
        </p:spPr>
      </p:pic>
      <p:pic>
        <p:nvPicPr>
          <p:cNvPr id="26" name="ваза перёд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лук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свёкла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361101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Двойная стрелка влево/вверх 33"/>
          <p:cNvSpPr/>
          <p:nvPr/>
        </p:nvSpPr>
        <p:spPr>
          <a:xfrm rot="13475617">
            <a:off x="2541291" y="2746212"/>
            <a:ext cx="3293569" cy="377086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3059832" y="5445224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Нажимай на салатник или вазу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13" cstate="print">
            <a:lum contrast="20000"/>
          </a:blip>
          <a:srcRect/>
          <a:stretch>
            <a:fillRect/>
          </a:stretch>
        </p:blipFill>
        <p:spPr bwMode="auto">
          <a:xfrm rot="19169481">
            <a:off x="3779912" y="1340768"/>
            <a:ext cx="1080120" cy="147169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6156176" y="450912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" name="анана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3068960"/>
            <a:ext cx="27527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1628800"/>
            <a:ext cx="5056014" cy="2376264"/>
          </a:xfrm>
          <a:prstGeom prst="rect">
            <a:avLst/>
          </a:prstGeom>
          <a:noFill/>
        </p:spPr>
      </p:pic>
      <p:pic>
        <p:nvPicPr>
          <p:cNvPr id="41" name="?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 rot="21150642">
            <a:off x="6728814" y="232828"/>
            <a:ext cx="2030527" cy="339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323528" y="260648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Продолжим  игру – нажимай на вопрос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64781">
            <a:off x="7869384" y="4279316"/>
            <a:ext cx="1080120" cy="1444827"/>
          </a:xfrm>
          <a:prstGeom prst="rect">
            <a:avLst/>
          </a:prstGeom>
          <a:noFill/>
        </p:spPr>
      </p:pic>
      <p:pic>
        <p:nvPicPr>
          <p:cNvPr id="14" name="лук"/>
          <p:cNvPicPr>
            <a:picLocks noChangeAspect="1" noChangeArrowheads="1"/>
          </p:cNvPicPr>
          <p:nvPr/>
        </p:nvPicPr>
        <p:blipFill>
          <a:blip r:embed="rId12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свёкла"/>
          <p:cNvPicPr>
            <a:picLocks noChangeAspect="1" noChangeArrowheads="1"/>
          </p:cNvPicPr>
          <p:nvPr/>
        </p:nvPicPr>
        <p:blipFill>
          <a:blip r:embed="rId13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361101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15" cstate="print">
            <a:lum contrast="20000"/>
          </a:blip>
          <a:srcRect/>
          <a:stretch>
            <a:fillRect/>
          </a:stretch>
        </p:blipFill>
        <p:spPr bwMode="auto">
          <a:xfrm rot="19496803">
            <a:off x="3779912" y="1340768"/>
            <a:ext cx="1080120" cy="1471695"/>
          </a:xfrm>
          <a:prstGeom prst="rect">
            <a:avLst/>
          </a:prstGeom>
          <a:noFill/>
        </p:spPr>
      </p:pic>
      <p:pic>
        <p:nvPicPr>
          <p:cNvPr id="26" name="ваза перёд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8507 0.40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24955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364088" y="1196752"/>
            <a:ext cx="3096344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ДУМАЙ!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лук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свёкла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361101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ананас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64781">
            <a:off x="7869384" y="4351325"/>
            <a:ext cx="1080120" cy="1444827"/>
          </a:xfrm>
          <a:prstGeom prst="rect">
            <a:avLst/>
          </a:prstGeom>
          <a:noFill/>
        </p:spPr>
      </p:pic>
      <p:pic>
        <p:nvPicPr>
          <p:cNvPr id="26" name="ваза перёд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3059832" y="5445224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Нажимай на салатник или вазу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Двойная стрелка влево/вверх 33"/>
          <p:cNvSpPr/>
          <p:nvPr/>
        </p:nvSpPr>
        <p:spPr>
          <a:xfrm rot="13475617">
            <a:off x="2541291" y="2746212"/>
            <a:ext cx="3293569" cy="377086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13" cstate="print">
            <a:lum contrast="20000"/>
          </a:blip>
          <a:srcRect/>
          <a:stretch>
            <a:fillRect/>
          </a:stretch>
        </p:blipFill>
        <p:spPr bwMode="auto">
          <a:xfrm rot="19225652">
            <a:off x="3779912" y="1340768"/>
            <a:ext cx="1080120" cy="147169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156176" y="450912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анана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64781">
            <a:off x="7869383" y="4351324"/>
            <a:ext cx="1080120" cy="1444827"/>
          </a:xfrm>
          <a:prstGeom prst="rect">
            <a:avLst/>
          </a:prstGeom>
          <a:noFill/>
        </p:spPr>
      </p:pic>
      <p:pic>
        <p:nvPicPr>
          <p:cNvPr id="13" name="лук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свёкла"/>
          <p:cNvPicPr>
            <a:picLocks noChangeAspect="1" noChangeArrowheads="1"/>
          </p:cNvPicPr>
          <p:nvPr/>
        </p:nvPicPr>
        <p:blipFill>
          <a:blip r:embed="rId8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361101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 rot="19480143">
            <a:off x="5474138" y="4109847"/>
            <a:ext cx="1080120" cy="1471695"/>
          </a:xfrm>
          <a:prstGeom prst="rect">
            <a:avLst/>
          </a:prstGeom>
          <a:noFill/>
        </p:spPr>
      </p:pic>
      <p:pic>
        <p:nvPicPr>
          <p:cNvPr id="26" name="ваза перёд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Двойная стрелка влево/вверх 33"/>
          <p:cNvSpPr/>
          <p:nvPr/>
        </p:nvSpPr>
        <p:spPr>
          <a:xfrm rot="13475617">
            <a:off x="2541291" y="2746212"/>
            <a:ext cx="3293569" cy="377086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3059832" y="5445224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Нажимай на салатник или вазу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морковь"/>
          <p:cNvPicPr>
            <a:picLocks noChangeAspect="1" noChangeArrowheads="1"/>
          </p:cNvPicPr>
          <p:nvPr/>
        </p:nvPicPr>
        <p:blipFill>
          <a:blip r:embed="rId13" cstate="print">
            <a:lum contrast="20000"/>
          </a:blip>
          <a:srcRect/>
          <a:stretch>
            <a:fillRect/>
          </a:stretch>
        </p:blipFill>
        <p:spPr bwMode="auto">
          <a:xfrm rot="6798801">
            <a:off x="3509552" y="1417458"/>
            <a:ext cx="2937015" cy="8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6156176" y="450912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" name="анана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1628800"/>
            <a:ext cx="5056014" cy="2376264"/>
          </a:xfrm>
          <a:prstGeom prst="rect">
            <a:avLst/>
          </a:prstGeom>
          <a:noFill/>
        </p:spPr>
      </p:pic>
      <p:pic>
        <p:nvPicPr>
          <p:cNvPr id="41" name="?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 rot="21150642">
            <a:off x="6728814" y="232828"/>
            <a:ext cx="2030527" cy="339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323528" y="260648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Продолжим  игру – нажимай на вопрос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64781">
            <a:off x="7869384" y="4351325"/>
            <a:ext cx="1080120" cy="1444827"/>
          </a:xfrm>
          <a:prstGeom prst="rect">
            <a:avLst/>
          </a:prstGeom>
          <a:noFill/>
        </p:spPr>
      </p:pic>
      <p:pic>
        <p:nvPicPr>
          <p:cNvPr id="15" name="лук"/>
          <p:cNvPicPr>
            <a:picLocks noChangeAspect="1" noChangeArrowheads="1"/>
          </p:cNvPicPr>
          <p:nvPr/>
        </p:nvPicPr>
        <p:blipFill>
          <a:blip r:embed="rId11" cstate="print">
            <a:lum contrast="20000"/>
          </a:blip>
          <a:srcRect/>
          <a:stretch>
            <a:fillRect/>
          </a:stretch>
        </p:blipFill>
        <p:spPr bwMode="auto">
          <a:xfrm>
            <a:off x="755576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12" cstate="print">
            <a:lum contrast="20000"/>
          </a:blip>
          <a:srcRect/>
          <a:stretch>
            <a:fillRect/>
          </a:stretch>
        </p:blipFill>
        <p:spPr bwMode="auto">
          <a:xfrm rot="19762600">
            <a:off x="5447580" y="4105532"/>
            <a:ext cx="1080120" cy="1471695"/>
          </a:xfrm>
          <a:prstGeom prst="rect">
            <a:avLst/>
          </a:prstGeom>
          <a:noFill/>
        </p:spPr>
      </p:pic>
      <p:pic>
        <p:nvPicPr>
          <p:cNvPr id="26" name="ваза перёд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19872" y="2924944"/>
            <a:ext cx="27527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морковь"/>
          <p:cNvPicPr>
            <a:picLocks noChangeAspect="1" noChangeArrowheads="1"/>
          </p:cNvPicPr>
          <p:nvPr/>
        </p:nvPicPr>
        <p:blipFill>
          <a:blip r:embed="rId15" cstate="print">
            <a:lum contrast="20000"/>
          </a:blip>
          <a:srcRect/>
          <a:stretch>
            <a:fillRect/>
          </a:stretch>
        </p:blipFill>
        <p:spPr bwMode="auto">
          <a:xfrm rot="6798801">
            <a:off x="3509552" y="1417458"/>
            <a:ext cx="2937015" cy="8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свёкла"/>
          <p:cNvPicPr>
            <a:picLocks noChangeAspect="1" noChangeArrowheads="1"/>
          </p:cNvPicPr>
          <p:nvPr/>
        </p:nvPicPr>
        <p:blipFill>
          <a:blip r:embed="rId16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289093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-0.24131 0.544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ваза зад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ваза перё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перец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2051720" y="3789040"/>
            <a:ext cx="951506" cy="124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помидор" descr="https://1.bp.blogspot.com/-Kw2oSJ2SOIg/Xl4kIMOklYI/AAAAAAAAxH8/ObA8uJcDfvM4xr-VwtT0BtPTsP3ILWIsQCLcBGAsYHQ/s1600/%25D0%25BF%25D0%25BE%25D0%25BC%25D0%25B8%25D0%25B4%25D0%25BE%25D1%2580_DoV%2B%252811%2529.png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7524328" y="3429000"/>
            <a:ext cx="1152128" cy="1126205"/>
          </a:xfrm>
          <a:prstGeom prst="rect">
            <a:avLst/>
          </a:prstGeom>
          <a:noFill/>
        </p:spPr>
      </p:pic>
      <p:pic>
        <p:nvPicPr>
          <p:cNvPr id="1043" name="баклажан" descr="https://4.bp.blogspot.com/-jhYp3D59oRg/Wesm2V42yzI/AAAAAAAACEk/rKW_3sIYkvcrN2h3RGW8c0OxDcTRcanzgCLcBGAs/s1600/Eggplant_PNG_Clip_Art-1448.png"/>
          <p:cNvPicPr>
            <a:picLocks noChangeAspect="1" noChangeArrowheads="1"/>
          </p:cNvPicPr>
          <p:nvPr/>
        </p:nvPicPr>
        <p:blipFill>
          <a:blip r:embed="rId8" cstate="print">
            <a:lum contrast="30000"/>
          </a:blip>
          <a:srcRect/>
          <a:stretch>
            <a:fillRect/>
          </a:stretch>
        </p:blipFill>
        <p:spPr bwMode="auto">
          <a:xfrm rot="1028359">
            <a:off x="5638606" y="2011323"/>
            <a:ext cx="1368152" cy="1580537"/>
          </a:xfrm>
          <a:prstGeom prst="rect">
            <a:avLst/>
          </a:prstGeom>
          <a:noFill/>
        </p:spPr>
      </p:pic>
      <p:pic>
        <p:nvPicPr>
          <p:cNvPr id="1044" name="морковь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 rot="6798801">
            <a:off x="3509552" y="1417458"/>
            <a:ext cx="2937015" cy="8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7" name="свёкла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 rot="975513">
            <a:off x="5599137" y="3262909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8" name="лук"/>
          <p:cNvPicPr>
            <a:picLocks noChangeAspect="1" noChangeArrowheads="1"/>
          </p:cNvPicPr>
          <p:nvPr/>
        </p:nvPicPr>
        <p:blipFill>
          <a:blip r:embed="rId11" cstate="print">
            <a:lum contrast="20000"/>
          </a:blip>
          <a:srcRect/>
          <a:stretch>
            <a:fillRect/>
          </a:stretch>
        </p:blipFill>
        <p:spPr bwMode="auto">
          <a:xfrm>
            <a:off x="2411760" y="1988840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горох"/>
          <p:cNvPicPr>
            <a:picLocks noChangeAspect="1" noChangeArrowheads="1"/>
          </p:cNvPicPr>
          <p:nvPr/>
        </p:nvPicPr>
        <p:blipFill>
          <a:blip r:embed="rId12" cstate="print">
            <a:lum contrast="30000"/>
          </a:blip>
          <a:srcRect/>
          <a:stretch>
            <a:fillRect/>
          </a:stretch>
        </p:blipFill>
        <p:spPr bwMode="auto">
          <a:xfrm rot="20446969">
            <a:off x="139902" y="285415"/>
            <a:ext cx="1383354" cy="169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0" name="огурец"/>
          <p:cNvPicPr>
            <a:picLocks noChangeAspect="1" noChangeArrowheads="1"/>
          </p:cNvPicPr>
          <p:nvPr/>
        </p:nvPicPr>
        <p:blipFill>
          <a:blip r:embed="rId13" cstate="print">
            <a:lum contrast="20000"/>
          </a:blip>
          <a:srcRect/>
          <a:stretch>
            <a:fillRect/>
          </a:stretch>
        </p:blipFill>
        <p:spPr bwMode="auto">
          <a:xfrm rot="20569531">
            <a:off x="2739995" y="1017403"/>
            <a:ext cx="1369856" cy="96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2" name="яблоко" descr="https://1.bp.blogspot.com/-lMbOGklC-AU/X4HTRR73gfI/AAAAAAAA91E/lshvlIfvFCQoCqyONl0aMUXmKZUdr34zgCLcBGAsYHQ/s2048/%25D1%258F%25D0%25B1%25D0%25BB%25D0%25BE%25D0%25BA%25D0%25BE_DoV%2B%25283%2529.png"/>
          <p:cNvPicPr>
            <a:picLocks noChangeAspect="1" noChangeArrowheads="1"/>
          </p:cNvPicPr>
          <p:nvPr/>
        </p:nvPicPr>
        <p:blipFill>
          <a:blip r:embed="rId14" cstate="print">
            <a:lum contrast="30000"/>
          </a:blip>
          <a:srcRect/>
          <a:stretch>
            <a:fillRect/>
          </a:stretch>
        </p:blipFill>
        <p:spPr bwMode="auto">
          <a:xfrm rot="20951705" flipH="1">
            <a:off x="759163" y="2033299"/>
            <a:ext cx="1404031" cy="1707516"/>
          </a:xfrm>
          <a:prstGeom prst="rect">
            <a:avLst/>
          </a:prstGeom>
          <a:noFill/>
        </p:spPr>
      </p:pic>
      <p:pic>
        <p:nvPicPr>
          <p:cNvPr id="1054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15" cstate="print">
            <a:lum contrast="20000"/>
          </a:blip>
          <a:srcRect/>
          <a:stretch>
            <a:fillRect/>
          </a:stretch>
        </p:blipFill>
        <p:spPr bwMode="auto">
          <a:xfrm>
            <a:off x="1259632" y="692696"/>
            <a:ext cx="1080120" cy="1471695"/>
          </a:xfrm>
          <a:prstGeom prst="rect">
            <a:avLst/>
          </a:prstGeom>
          <a:noFill/>
        </p:spPr>
      </p:pic>
      <p:pic>
        <p:nvPicPr>
          <p:cNvPr id="1056" name="абрикос" descr="https://clipart-best.com/img/apricot/apricot-clip-art-7.png"/>
          <p:cNvPicPr>
            <a:picLocks noChangeAspect="1" noChangeArrowheads="1"/>
          </p:cNvPicPr>
          <p:nvPr/>
        </p:nvPicPr>
        <p:blipFill>
          <a:blip r:embed="rId16" cstate="print">
            <a:lum contrast="20000"/>
          </a:blip>
          <a:srcRect/>
          <a:stretch>
            <a:fillRect/>
          </a:stretch>
        </p:blipFill>
        <p:spPr bwMode="auto">
          <a:xfrm rot="341200">
            <a:off x="7148882" y="1798306"/>
            <a:ext cx="1398513" cy="1584176"/>
          </a:xfrm>
          <a:prstGeom prst="rect">
            <a:avLst/>
          </a:prstGeom>
          <a:noFill/>
        </p:spPr>
      </p:pic>
      <p:pic>
        <p:nvPicPr>
          <p:cNvPr id="1058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064781">
            <a:off x="518024" y="3703253"/>
            <a:ext cx="1080120" cy="1444827"/>
          </a:xfrm>
          <a:prstGeom prst="rect">
            <a:avLst/>
          </a:prstGeom>
          <a:noFill/>
        </p:spPr>
      </p:pic>
      <p:pic>
        <p:nvPicPr>
          <p:cNvPr id="1060" name="банан" descr="https://png.rinvik.ru/files/Odin-banan-vid-sverhu.png"/>
          <p:cNvPicPr>
            <a:picLocks noChangeAspect="1" noChangeArrowheads="1"/>
          </p:cNvPicPr>
          <p:nvPr/>
        </p:nvPicPr>
        <p:blipFill>
          <a:blip r:embed="rId18" cstate="print">
            <a:lum contrast="20000"/>
          </a:blip>
          <a:srcRect/>
          <a:stretch>
            <a:fillRect/>
          </a:stretch>
        </p:blipFill>
        <p:spPr bwMode="auto">
          <a:xfrm rot="19428692">
            <a:off x="7105855" y="534806"/>
            <a:ext cx="1855667" cy="1257065"/>
          </a:xfrm>
          <a:prstGeom prst="rect">
            <a:avLst/>
          </a:prstGeom>
          <a:noFill/>
        </p:spPr>
      </p:pic>
      <p:pic>
        <p:nvPicPr>
          <p:cNvPr id="1062" name="лимон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19420885">
            <a:off x="5792472" y="642945"/>
            <a:ext cx="1527031" cy="146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3" name="ананас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851920" y="3140968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салатник зад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салатник перед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74909"/>
            <a:ext cx="2915816" cy="138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Заголовок 1"/>
          <p:cNvSpPr txBox="1">
            <a:spLocks/>
          </p:cNvSpPr>
          <p:nvPr/>
        </p:nvSpPr>
        <p:spPr>
          <a:xfrm>
            <a:off x="3275856" y="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РАЗЛОЖИ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" name="?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3" cstate="print">
            <a:lum contrast="20000"/>
          </a:blip>
          <a:srcRect/>
          <a:stretch>
            <a:fillRect/>
          </a:stretch>
        </p:blipFill>
        <p:spPr bwMode="auto">
          <a:xfrm rot="21150642">
            <a:off x="3548100" y="843609"/>
            <a:ext cx="2600215" cy="434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Заголовок 1"/>
          <p:cNvSpPr txBox="1">
            <a:spLocks/>
          </p:cNvSpPr>
          <p:nvPr/>
        </p:nvSpPr>
        <p:spPr>
          <a:xfrm>
            <a:off x="3059832" y="5445224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Продолжим  игру – нажимай на вопрос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156176" y="4437112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611560" y="5733256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овощи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24955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364088" y="1196752"/>
            <a:ext cx="3096344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ДУМАЙ!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анана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64781">
            <a:off x="7869384" y="4351325"/>
            <a:ext cx="1080120" cy="1444827"/>
          </a:xfrm>
          <a:prstGeom prst="rect">
            <a:avLst/>
          </a:prstGeom>
          <a:noFill/>
        </p:spPr>
      </p:pic>
      <p:pic>
        <p:nvPicPr>
          <p:cNvPr id="14" name="лук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свёкла"/>
          <p:cNvPicPr>
            <a:picLocks noChangeAspect="1" noChangeArrowheads="1"/>
          </p:cNvPicPr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361101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12" cstate="print">
            <a:lum contrast="20000"/>
          </a:blip>
          <a:srcRect/>
          <a:stretch>
            <a:fillRect/>
          </a:stretch>
        </p:blipFill>
        <p:spPr bwMode="auto">
          <a:xfrm rot="19385325">
            <a:off x="5481750" y="4109916"/>
            <a:ext cx="1080120" cy="1471695"/>
          </a:xfrm>
          <a:prstGeom prst="rect">
            <a:avLst/>
          </a:prstGeom>
          <a:noFill/>
        </p:spPr>
      </p:pic>
      <p:pic>
        <p:nvPicPr>
          <p:cNvPr id="26" name="ваза перёд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3059832" y="5445224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Нажимай на салатник или вазу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морковь"/>
          <p:cNvPicPr>
            <a:picLocks noChangeAspect="1" noChangeArrowheads="1"/>
          </p:cNvPicPr>
          <p:nvPr/>
        </p:nvPicPr>
        <p:blipFill>
          <a:blip r:embed="rId14" cstate="print">
            <a:lum contrast="20000"/>
          </a:blip>
          <a:srcRect/>
          <a:stretch>
            <a:fillRect/>
          </a:stretch>
        </p:blipFill>
        <p:spPr bwMode="auto">
          <a:xfrm rot="6798801">
            <a:off x="3509552" y="1417458"/>
            <a:ext cx="2937015" cy="8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Двойная стрелка влево/вверх 33"/>
          <p:cNvSpPr/>
          <p:nvPr/>
        </p:nvSpPr>
        <p:spPr>
          <a:xfrm rot="13475617">
            <a:off x="2685307" y="2818220"/>
            <a:ext cx="3293569" cy="377086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156176" y="450912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анана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64781">
            <a:off x="7869383" y="4351324"/>
            <a:ext cx="1080120" cy="1444827"/>
          </a:xfrm>
          <a:prstGeom prst="rect">
            <a:avLst/>
          </a:prstGeom>
          <a:noFill/>
        </p:spPr>
      </p:pic>
      <p:pic>
        <p:nvPicPr>
          <p:cNvPr id="13" name="лук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 rot="19321219">
            <a:off x="5501737" y="4100274"/>
            <a:ext cx="1080120" cy="1471695"/>
          </a:xfrm>
          <a:prstGeom prst="rect">
            <a:avLst/>
          </a:prstGeom>
          <a:noFill/>
        </p:spPr>
      </p:pic>
      <p:pic>
        <p:nvPicPr>
          <p:cNvPr id="26" name="ваза перёд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3059832" y="5445224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Нажимай на салатник или вазу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морковь"/>
          <p:cNvPicPr>
            <a:picLocks noChangeAspect="1" noChangeArrowheads="1"/>
          </p:cNvPicPr>
          <p:nvPr/>
        </p:nvPicPr>
        <p:blipFill>
          <a:blip r:embed="rId11" cstate="print">
            <a:lum contrast="20000"/>
          </a:blip>
          <a:srcRect/>
          <a:stretch>
            <a:fillRect/>
          </a:stretch>
        </p:blipFill>
        <p:spPr bwMode="auto">
          <a:xfrm rot="6798801">
            <a:off x="1421319" y="5161874"/>
            <a:ext cx="2937015" cy="8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Двойная стрелка влево/вверх 33"/>
          <p:cNvSpPr/>
          <p:nvPr/>
        </p:nvSpPr>
        <p:spPr>
          <a:xfrm rot="13475617">
            <a:off x="3117355" y="2746212"/>
            <a:ext cx="3293569" cy="377086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баклажан" descr="https://4.bp.blogspot.com/-jhYp3D59oRg/Wesm2V42yzI/AAAAAAAACEk/rKW_3sIYkvcrN2h3RGW8c0OxDcTRcanzgCLcBGAs/s1600/Eggplant_PNG_Clip_Art-1448.png"/>
          <p:cNvPicPr>
            <a:picLocks noChangeAspect="1" noChangeArrowheads="1"/>
          </p:cNvPicPr>
          <p:nvPr/>
        </p:nvPicPr>
        <p:blipFill>
          <a:blip r:embed="rId12" cstate="print">
            <a:lum contrast="30000"/>
          </a:blip>
          <a:srcRect/>
          <a:stretch>
            <a:fillRect/>
          </a:stretch>
        </p:blipFill>
        <p:spPr bwMode="auto">
          <a:xfrm rot="17946196">
            <a:off x="4047045" y="1460574"/>
            <a:ext cx="1368152" cy="1580537"/>
          </a:xfrm>
          <a:prstGeom prst="rect">
            <a:avLst/>
          </a:prstGeom>
          <a:noFill/>
        </p:spPr>
      </p:pic>
      <p:pic>
        <p:nvPicPr>
          <p:cNvPr id="14" name="свёкла"/>
          <p:cNvPicPr>
            <a:picLocks noChangeAspect="1" noChangeArrowheads="1"/>
          </p:cNvPicPr>
          <p:nvPr/>
        </p:nvPicPr>
        <p:blipFill>
          <a:blip r:embed="rId13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361101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6156176" y="450912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" name="анана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1628800"/>
            <a:ext cx="5056014" cy="2376264"/>
          </a:xfrm>
          <a:prstGeom prst="rect">
            <a:avLst/>
          </a:prstGeom>
          <a:noFill/>
        </p:spPr>
      </p:pic>
      <p:pic>
        <p:nvPicPr>
          <p:cNvPr id="41" name="?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 rot="21150642">
            <a:off x="6728814" y="232828"/>
            <a:ext cx="2030527" cy="339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323528" y="260648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Продолжим  игру – нажимай на вопрос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64781">
            <a:off x="7869384" y="4351325"/>
            <a:ext cx="1080120" cy="1444827"/>
          </a:xfrm>
          <a:prstGeom prst="rect">
            <a:avLst/>
          </a:prstGeom>
          <a:noFill/>
        </p:spPr>
      </p:pic>
      <p:pic>
        <p:nvPicPr>
          <p:cNvPr id="21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11" cstate="print">
            <a:lum contrast="20000"/>
          </a:blip>
          <a:srcRect/>
          <a:stretch>
            <a:fillRect/>
          </a:stretch>
        </p:blipFill>
        <p:spPr bwMode="auto">
          <a:xfrm rot="19610162">
            <a:off x="5462629" y="4108626"/>
            <a:ext cx="1080120" cy="1471695"/>
          </a:xfrm>
          <a:prstGeom prst="rect">
            <a:avLst/>
          </a:prstGeom>
          <a:noFill/>
        </p:spPr>
      </p:pic>
      <p:pic>
        <p:nvPicPr>
          <p:cNvPr id="26" name="ваза перёд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2924944"/>
            <a:ext cx="27527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баклажан" descr="https://4.bp.blogspot.com/-jhYp3D59oRg/Wesm2V42yzI/AAAAAAAACEk/rKW_3sIYkvcrN2h3RGW8c0OxDcTRcanzgCLcBGAs/s1600/Eggplant_PNG_Clip_Art-1448.png"/>
          <p:cNvPicPr>
            <a:picLocks noChangeAspect="1" noChangeArrowheads="1"/>
          </p:cNvPicPr>
          <p:nvPr/>
        </p:nvPicPr>
        <p:blipFill>
          <a:blip r:embed="rId14" cstate="print">
            <a:lum contrast="30000"/>
          </a:blip>
          <a:srcRect/>
          <a:stretch>
            <a:fillRect/>
          </a:stretch>
        </p:blipFill>
        <p:spPr bwMode="auto">
          <a:xfrm rot="18269636">
            <a:off x="3910413" y="1363251"/>
            <a:ext cx="1368152" cy="1580537"/>
          </a:xfrm>
          <a:prstGeom prst="rect">
            <a:avLst/>
          </a:prstGeom>
          <a:noFill/>
        </p:spPr>
      </p:pic>
      <p:pic>
        <p:nvPicPr>
          <p:cNvPr id="15" name="лук"/>
          <p:cNvPicPr>
            <a:picLocks noChangeAspect="1" noChangeArrowheads="1"/>
          </p:cNvPicPr>
          <p:nvPr/>
        </p:nvPicPr>
        <p:blipFill>
          <a:blip r:embed="rId15" cstate="print">
            <a:lum contrast="20000"/>
          </a:blip>
          <a:srcRect/>
          <a:stretch>
            <a:fillRect/>
          </a:stretch>
        </p:blipFill>
        <p:spPr bwMode="auto">
          <a:xfrm>
            <a:off x="755576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морковь"/>
          <p:cNvPicPr>
            <a:picLocks noChangeAspect="1" noChangeArrowheads="1"/>
          </p:cNvPicPr>
          <p:nvPr/>
        </p:nvPicPr>
        <p:blipFill>
          <a:blip r:embed="rId16" cstate="print">
            <a:lum contrast="20000"/>
          </a:blip>
          <a:srcRect/>
          <a:stretch>
            <a:fillRect/>
          </a:stretch>
        </p:blipFill>
        <p:spPr bwMode="auto">
          <a:xfrm rot="6798801">
            <a:off x="1421319" y="5161874"/>
            <a:ext cx="2937015" cy="8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свёкла"/>
          <p:cNvPicPr>
            <a:picLocks noChangeAspect="1" noChangeArrowheads="1"/>
          </p:cNvPicPr>
          <p:nvPr/>
        </p:nvPicPr>
        <p:blipFill>
          <a:blip r:embed="rId17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289093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41979 0.5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" y="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24955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364088" y="1196752"/>
            <a:ext cx="3096344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ДУМАЙ!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анана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64781">
            <a:off x="7869384" y="4351325"/>
            <a:ext cx="1080120" cy="1444827"/>
          </a:xfrm>
          <a:prstGeom prst="rect">
            <a:avLst/>
          </a:prstGeom>
          <a:noFill/>
        </p:spPr>
      </p:pic>
      <p:pic>
        <p:nvPicPr>
          <p:cNvPr id="14" name="лук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 rot="19514929">
            <a:off x="5471179" y="4109648"/>
            <a:ext cx="1080120" cy="1471695"/>
          </a:xfrm>
          <a:prstGeom prst="rect">
            <a:avLst/>
          </a:prstGeom>
          <a:noFill/>
        </p:spPr>
      </p:pic>
      <p:pic>
        <p:nvPicPr>
          <p:cNvPr id="26" name="ваза перёд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3059832" y="5445224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Нажимай на салатник или вазу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морковь"/>
          <p:cNvPicPr>
            <a:picLocks noChangeAspect="1" noChangeArrowheads="1"/>
          </p:cNvPicPr>
          <p:nvPr/>
        </p:nvPicPr>
        <p:blipFill>
          <a:blip r:embed="rId11" cstate="print">
            <a:lum contrast="20000"/>
          </a:blip>
          <a:srcRect/>
          <a:stretch>
            <a:fillRect/>
          </a:stretch>
        </p:blipFill>
        <p:spPr bwMode="auto">
          <a:xfrm rot="6798801">
            <a:off x="1421319" y="5161874"/>
            <a:ext cx="2937015" cy="8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баклажан" descr="https://4.bp.blogspot.com/-jhYp3D59oRg/Wesm2V42yzI/AAAAAAAACEk/rKW_3sIYkvcrN2h3RGW8c0OxDcTRcanzgCLcBGAs/s1600/Eggplant_PNG_Clip_Art-1448.png"/>
          <p:cNvPicPr>
            <a:picLocks noChangeAspect="1" noChangeArrowheads="1"/>
          </p:cNvPicPr>
          <p:nvPr/>
        </p:nvPicPr>
        <p:blipFill>
          <a:blip r:embed="rId12" cstate="print">
            <a:lum contrast="30000"/>
          </a:blip>
          <a:srcRect/>
          <a:stretch>
            <a:fillRect/>
          </a:stretch>
        </p:blipFill>
        <p:spPr bwMode="auto">
          <a:xfrm rot="18226650">
            <a:off x="3917011" y="1342447"/>
            <a:ext cx="1368152" cy="1580537"/>
          </a:xfrm>
          <a:prstGeom prst="rect">
            <a:avLst/>
          </a:prstGeom>
          <a:noFill/>
        </p:spPr>
      </p:pic>
      <p:sp>
        <p:nvSpPr>
          <p:cNvPr id="34" name="Двойная стрелка влево/вверх 33"/>
          <p:cNvSpPr/>
          <p:nvPr/>
        </p:nvSpPr>
        <p:spPr>
          <a:xfrm rot="13475617">
            <a:off x="2973338" y="2818219"/>
            <a:ext cx="3293569" cy="377086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свёкла"/>
          <p:cNvPicPr>
            <a:picLocks noChangeAspect="1" noChangeArrowheads="1"/>
          </p:cNvPicPr>
          <p:nvPr/>
        </p:nvPicPr>
        <p:blipFill>
          <a:blip r:embed="rId13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361101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156176" y="450912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Заголовок 1">
            <a:hlinkClick r:id="rId5" action="ppaction://hlinksldjump"/>
          </p:cNvPr>
          <p:cNvSpPr txBox="1">
            <a:spLocks/>
          </p:cNvSpPr>
          <p:nvPr/>
        </p:nvSpPr>
        <p:spPr>
          <a:xfrm>
            <a:off x="611560" y="5733256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овощи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анана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64781">
            <a:off x="7869385" y="4351325"/>
            <a:ext cx="1080120" cy="1444827"/>
          </a:xfrm>
          <a:prstGeom prst="rect">
            <a:avLst/>
          </a:prstGeom>
          <a:noFill/>
        </p:spPr>
      </p:pic>
      <p:pic>
        <p:nvPicPr>
          <p:cNvPr id="18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 rot="19553942">
            <a:off x="5467757" y="4109314"/>
            <a:ext cx="1080120" cy="1471695"/>
          </a:xfrm>
          <a:prstGeom prst="rect">
            <a:avLst/>
          </a:prstGeom>
          <a:noFill/>
        </p:spPr>
      </p:pic>
      <p:pic>
        <p:nvPicPr>
          <p:cNvPr id="19" name="баклажан" descr="https://4.bp.blogspot.com/-jhYp3D59oRg/Wesm2V42yzI/AAAAAAAACEk/rKW_3sIYkvcrN2h3RGW8c0OxDcTRcanzgCLcBGAs/s1600/Eggplant_PNG_Clip_Art-1448.png"/>
          <p:cNvPicPr>
            <a:picLocks noChangeAspect="1" noChangeArrowheads="1"/>
          </p:cNvPicPr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 rot="18269636">
            <a:off x="102121" y="4874218"/>
            <a:ext cx="1368152" cy="1580537"/>
          </a:xfrm>
          <a:prstGeom prst="rect">
            <a:avLst/>
          </a:prstGeom>
          <a:noFill/>
        </p:spPr>
      </p:pic>
      <p:pic>
        <p:nvPicPr>
          <p:cNvPr id="26" name="ваза перёд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лук"/>
          <p:cNvPicPr>
            <a:picLocks noChangeAspect="1" noChangeArrowheads="1"/>
          </p:cNvPicPr>
          <p:nvPr/>
        </p:nvPicPr>
        <p:blipFill>
          <a:blip r:embed="rId11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морковь"/>
          <p:cNvPicPr>
            <a:picLocks noChangeAspect="1" noChangeArrowheads="1"/>
          </p:cNvPicPr>
          <p:nvPr/>
        </p:nvPicPr>
        <p:blipFill>
          <a:blip r:embed="rId12" cstate="print">
            <a:lum contrast="20000"/>
          </a:blip>
          <a:srcRect/>
          <a:stretch>
            <a:fillRect/>
          </a:stretch>
        </p:blipFill>
        <p:spPr bwMode="auto">
          <a:xfrm rot="6798801">
            <a:off x="1421320" y="5089867"/>
            <a:ext cx="2937015" cy="8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Двойная стрелка влево/вверх 33"/>
          <p:cNvSpPr/>
          <p:nvPr/>
        </p:nvSpPr>
        <p:spPr>
          <a:xfrm rot="13475617">
            <a:off x="2541291" y="2746212"/>
            <a:ext cx="3293569" cy="377086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3059832" y="5445224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Нажимай на салатник или вазу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яблоко" descr="https://1.bp.blogspot.com/-lMbOGklC-AU/X4HTRR73gfI/AAAAAAAA91E/lshvlIfvFCQoCqyONl0aMUXmKZUdr34zgCLcBGAsYHQ/s2048/%25D1%258F%25D0%25B1%25D0%25BB%25D0%25BE%25D0%25BA%25D0%25BE_DoV%2B%25283%2529.png"/>
          <p:cNvPicPr>
            <a:picLocks noChangeAspect="1" noChangeArrowheads="1"/>
          </p:cNvPicPr>
          <p:nvPr/>
        </p:nvPicPr>
        <p:blipFill>
          <a:blip r:embed="rId13" cstate="print">
            <a:lum contrast="30000"/>
          </a:blip>
          <a:srcRect/>
          <a:stretch>
            <a:fillRect/>
          </a:stretch>
        </p:blipFill>
        <p:spPr bwMode="auto">
          <a:xfrm rot="20951705" flipH="1">
            <a:off x="3639484" y="1097196"/>
            <a:ext cx="1404031" cy="1707516"/>
          </a:xfrm>
          <a:prstGeom prst="rect">
            <a:avLst/>
          </a:prstGeom>
          <a:noFill/>
        </p:spPr>
      </p:pic>
      <p:pic>
        <p:nvPicPr>
          <p:cNvPr id="16" name="свёкла"/>
          <p:cNvPicPr>
            <a:picLocks noChangeAspect="1" noChangeArrowheads="1"/>
          </p:cNvPicPr>
          <p:nvPr/>
        </p:nvPicPr>
        <p:blipFill>
          <a:blip r:embed="rId14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361101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6156176" y="450912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068960"/>
            <a:ext cx="27527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1628800"/>
            <a:ext cx="5056014" cy="2376264"/>
          </a:xfrm>
          <a:prstGeom prst="rect">
            <a:avLst/>
          </a:prstGeom>
          <a:noFill/>
        </p:spPr>
      </p:pic>
      <p:pic>
        <p:nvPicPr>
          <p:cNvPr id="41" name="?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 rot="21150642">
            <a:off x="6728814" y="232828"/>
            <a:ext cx="2030527" cy="339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323528" y="260648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Продолжим  игру – нажимай на вопрос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 rot="19432989">
            <a:off x="5505585" y="4101528"/>
            <a:ext cx="1080120" cy="1471695"/>
          </a:xfrm>
          <a:prstGeom prst="rect">
            <a:avLst/>
          </a:prstGeom>
          <a:noFill/>
        </p:spPr>
      </p:pic>
      <p:pic>
        <p:nvPicPr>
          <p:cNvPr id="19" name="баклажан" descr="https://4.bp.blogspot.com/-jhYp3D59oRg/Wesm2V42yzI/AAAAAAAACEk/rKW_3sIYkvcrN2h3RGW8c0OxDcTRcanzgCLcBGAs/s1600/Eggplant_PNG_Clip_Art-1448.png"/>
          <p:cNvPicPr>
            <a:picLocks noChangeAspect="1" noChangeArrowheads="1"/>
          </p:cNvPicPr>
          <p:nvPr/>
        </p:nvPicPr>
        <p:blipFill>
          <a:blip r:embed="rId11" cstate="print">
            <a:lum contrast="30000"/>
          </a:blip>
          <a:srcRect/>
          <a:stretch>
            <a:fillRect/>
          </a:stretch>
        </p:blipFill>
        <p:spPr bwMode="auto">
          <a:xfrm rot="18269636">
            <a:off x="102121" y="4874218"/>
            <a:ext cx="1368152" cy="1580537"/>
          </a:xfrm>
          <a:prstGeom prst="rect">
            <a:avLst/>
          </a:prstGeom>
          <a:noFill/>
        </p:spPr>
      </p:pic>
      <p:pic>
        <p:nvPicPr>
          <p:cNvPr id="14" name="лук"/>
          <p:cNvPicPr>
            <a:picLocks noChangeAspect="1" noChangeArrowheads="1"/>
          </p:cNvPicPr>
          <p:nvPr/>
        </p:nvPicPr>
        <p:blipFill>
          <a:blip r:embed="rId12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морковь"/>
          <p:cNvPicPr>
            <a:picLocks noChangeAspect="1" noChangeArrowheads="1"/>
          </p:cNvPicPr>
          <p:nvPr/>
        </p:nvPicPr>
        <p:blipFill>
          <a:blip r:embed="rId13" cstate="print">
            <a:lum contrast="20000"/>
          </a:blip>
          <a:srcRect/>
          <a:stretch>
            <a:fillRect/>
          </a:stretch>
        </p:blipFill>
        <p:spPr bwMode="auto">
          <a:xfrm rot="6798801">
            <a:off x="1421320" y="5089867"/>
            <a:ext cx="2937015" cy="8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яблоко" descr="https://1.bp.blogspot.com/-lMbOGklC-AU/X4HTRR73gfI/AAAAAAAA91E/lshvlIfvFCQoCqyONl0aMUXmKZUdr34zgCLcBGAsYHQ/s2048/%25D1%258F%25D0%25B1%25D0%25BB%25D0%25BE%25D0%25BA%25D0%25BE_DoV%2B%25283%2529.png"/>
          <p:cNvPicPr>
            <a:picLocks noChangeAspect="1" noChangeArrowheads="1"/>
          </p:cNvPicPr>
          <p:nvPr/>
        </p:nvPicPr>
        <p:blipFill>
          <a:blip r:embed="rId14" cstate="print">
            <a:lum contrast="30000"/>
          </a:blip>
          <a:srcRect/>
          <a:stretch>
            <a:fillRect/>
          </a:stretch>
        </p:blipFill>
        <p:spPr bwMode="auto">
          <a:xfrm rot="20951705" flipH="1">
            <a:off x="3639484" y="1097196"/>
            <a:ext cx="1404031" cy="1707516"/>
          </a:xfrm>
          <a:prstGeom prst="rect">
            <a:avLst/>
          </a:prstGeom>
          <a:noFill/>
        </p:spPr>
      </p:pic>
      <p:pic>
        <p:nvPicPr>
          <p:cNvPr id="29" name="ананас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064781">
            <a:off x="7869385" y="4351325"/>
            <a:ext cx="1080120" cy="1444827"/>
          </a:xfrm>
          <a:prstGeom prst="rect">
            <a:avLst/>
          </a:prstGeom>
          <a:noFill/>
        </p:spPr>
      </p:pic>
      <p:pic>
        <p:nvPicPr>
          <p:cNvPr id="26" name="ваза перёд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свёкла"/>
          <p:cNvPicPr>
            <a:picLocks noChangeAspect="1" noChangeArrowheads="1"/>
          </p:cNvPicPr>
          <p:nvPr/>
        </p:nvPicPr>
        <p:blipFill>
          <a:blip r:embed="rId18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361101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42673 0.372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24955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364088" y="1196752"/>
            <a:ext cx="3096344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ДУМАЙ!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анана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64781">
            <a:off x="7869384" y="4351325"/>
            <a:ext cx="1080120" cy="1444827"/>
          </a:xfrm>
          <a:prstGeom prst="rect">
            <a:avLst/>
          </a:prstGeom>
          <a:noFill/>
        </p:spPr>
      </p:pic>
      <p:pic>
        <p:nvPicPr>
          <p:cNvPr id="21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 rot="19359700">
            <a:off x="5483694" y="4109814"/>
            <a:ext cx="1080120" cy="1471695"/>
          </a:xfrm>
          <a:prstGeom prst="rect">
            <a:avLst/>
          </a:prstGeom>
          <a:noFill/>
        </p:spPr>
      </p:pic>
      <p:pic>
        <p:nvPicPr>
          <p:cNvPr id="26" name="ваза перёд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3059832" y="5445224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Нажимай на салатник или вазу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баклажан" descr="https://4.bp.blogspot.com/-jhYp3D59oRg/Wesm2V42yzI/AAAAAAAACEk/rKW_3sIYkvcrN2h3RGW8c0OxDcTRcanzgCLcBGAs/s1600/Eggplant_PNG_Clip_Art-1448.png"/>
          <p:cNvPicPr>
            <a:picLocks noChangeAspect="1" noChangeArrowheads="1"/>
          </p:cNvPicPr>
          <p:nvPr/>
        </p:nvPicPr>
        <p:blipFill>
          <a:blip r:embed="rId11" cstate="print">
            <a:lum contrast="30000"/>
          </a:blip>
          <a:srcRect/>
          <a:stretch>
            <a:fillRect/>
          </a:stretch>
        </p:blipFill>
        <p:spPr bwMode="auto">
          <a:xfrm rot="18269636">
            <a:off x="102121" y="4874218"/>
            <a:ext cx="1368152" cy="1580537"/>
          </a:xfrm>
          <a:prstGeom prst="rect">
            <a:avLst/>
          </a:prstGeom>
          <a:noFill/>
        </p:spPr>
      </p:pic>
      <p:pic>
        <p:nvPicPr>
          <p:cNvPr id="16" name="лук"/>
          <p:cNvPicPr>
            <a:picLocks noChangeAspect="1" noChangeArrowheads="1"/>
          </p:cNvPicPr>
          <p:nvPr/>
        </p:nvPicPr>
        <p:blipFill>
          <a:blip r:embed="rId12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морковь"/>
          <p:cNvPicPr>
            <a:picLocks noChangeAspect="1" noChangeArrowheads="1"/>
          </p:cNvPicPr>
          <p:nvPr/>
        </p:nvPicPr>
        <p:blipFill>
          <a:blip r:embed="rId13" cstate="print">
            <a:lum contrast="20000"/>
          </a:blip>
          <a:srcRect/>
          <a:stretch>
            <a:fillRect/>
          </a:stretch>
        </p:blipFill>
        <p:spPr bwMode="auto">
          <a:xfrm rot="6798801">
            <a:off x="1421320" y="5089867"/>
            <a:ext cx="2937015" cy="8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яблоко" descr="https://1.bp.blogspot.com/-lMbOGklC-AU/X4HTRR73gfI/AAAAAAAA91E/lshvlIfvFCQoCqyONl0aMUXmKZUdr34zgCLcBGAsYHQ/s2048/%25D1%258F%25D0%25B1%25D0%25BB%25D0%25BE%25D0%25BA%25D0%25BE_DoV%2B%25283%2529.png"/>
          <p:cNvPicPr>
            <a:picLocks noChangeAspect="1" noChangeArrowheads="1"/>
          </p:cNvPicPr>
          <p:nvPr/>
        </p:nvPicPr>
        <p:blipFill>
          <a:blip r:embed="rId14" cstate="print">
            <a:lum contrast="30000"/>
          </a:blip>
          <a:srcRect/>
          <a:stretch>
            <a:fillRect/>
          </a:stretch>
        </p:blipFill>
        <p:spPr bwMode="auto">
          <a:xfrm rot="20951705" flipH="1">
            <a:off x="3639484" y="1097196"/>
            <a:ext cx="1404031" cy="1707516"/>
          </a:xfrm>
          <a:prstGeom prst="rect">
            <a:avLst/>
          </a:prstGeom>
          <a:noFill/>
        </p:spPr>
      </p:pic>
      <p:sp>
        <p:nvSpPr>
          <p:cNvPr id="34" name="Двойная стрелка влево/вверх 33"/>
          <p:cNvSpPr/>
          <p:nvPr/>
        </p:nvSpPr>
        <p:spPr>
          <a:xfrm rot="13475617">
            <a:off x="2541291" y="2746212"/>
            <a:ext cx="3293569" cy="377086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свёкла"/>
          <p:cNvPicPr>
            <a:picLocks noChangeAspect="1" noChangeArrowheads="1"/>
          </p:cNvPicPr>
          <p:nvPr/>
        </p:nvPicPr>
        <p:blipFill>
          <a:blip r:embed="rId15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361101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/>
      <p:bldP spid="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156176" y="450912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 rot="19246039">
            <a:off x="5491728" y="4108755"/>
            <a:ext cx="1080120" cy="1471695"/>
          </a:xfrm>
          <a:prstGeom prst="rect">
            <a:avLst/>
          </a:prstGeom>
          <a:noFill/>
        </p:spPr>
      </p:pic>
      <p:pic>
        <p:nvPicPr>
          <p:cNvPr id="16" name="баклажан" descr="https://4.bp.blogspot.com/-jhYp3D59oRg/Wesm2V42yzI/AAAAAAAACEk/rKW_3sIYkvcrN2h3RGW8c0OxDcTRcanzgCLcBGAs/s1600/Eggplant_PNG_Clip_Art-1448.png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 rot="18267445">
            <a:off x="86605" y="4844949"/>
            <a:ext cx="1368152" cy="1580537"/>
          </a:xfrm>
          <a:prstGeom prst="rect">
            <a:avLst/>
          </a:prstGeom>
          <a:noFill/>
        </p:spPr>
      </p:pic>
      <p:pic>
        <p:nvPicPr>
          <p:cNvPr id="13" name="лук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яблоко" descr="https://1.bp.blogspot.com/-lMbOGklC-AU/X4HTRR73gfI/AAAAAAAA91E/lshvlIfvFCQoCqyONl0aMUXmKZUdr34zgCLcBGAsYHQ/s2048/%25D1%258F%25D0%25B1%25D0%25BB%25D0%25BE%25D0%25BA%25D0%25BE_DoV%2B%25283%2529.png"/>
          <p:cNvPicPr>
            <a:picLocks noChangeAspect="1" noChangeArrowheads="1"/>
          </p:cNvPicPr>
          <p:nvPr/>
        </p:nvPicPr>
        <p:blipFill>
          <a:blip r:embed="rId8" cstate="print">
            <a:lum contrast="30000"/>
          </a:blip>
          <a:srcRect/>
          <a:stretch>
            <a:fillRect/>
          </a:stretch>
        </p:blipFill>
        <p:spPr bwMode="auto">
          <a:xfrm rot="20951705" flipH="1">
            <a:off x="7383900" y="3617476"/>
            <a:ext cx="1404031" cy="1707516"/>
          </a:xfrm>
          <a:prstGeom prst="rect">
            <a:avLst/>
          </a:prstGeom>
          <a:noFill/>
        </p:spPr>
      </p:pic>
      <p:pic>
        <p:nvPicPr>
          <p:cNvPr id="12" name="ананас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64781">
            <a:off x="7869383" y="4351324"/>
            <a:ext cx="1080120" cy="1444827"/>
          </a:xfrm>
          <a:prstGeom prst="rect">
            <a:avLst/>
          </a:prstGeom>
          <a:noFill/>
        </p:spPr>
      </p:pic>
      <p:pic>
        <p:nvPicPr>
          <p:cNvPr id="26" name="ваза перёд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3059832" y="5445224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Нажимай на салатник или вазу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перец"/>
          <p:cNvPicPr>
            <a:picLocks noChangeAspect="1" noChangeArrowheads="1"/>
          </p:cNvPicPr>
          <p:nvPr/>
        </p:nvPicPr>
        <p:blipFill>
          <a:blip r:embed="rId13" cstate="print">
            <a:lum contrast="30000"/>
          </a:blip>
          <a:srcRect/>
          <a:stretch>
            <a:fillRect/>
          </a:stretch>
        </p:blipFill>
        <p:spPr bwMode="auto">
          <a:xfrm>
            <a:off x="4283968" y="1700808"/>
            <a:ext cx="951506" cy="124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морковь"/>
          <p:cNvPicPr>
            <a:picLocks noChangeAspect="1" noChangeArrowheads="1"/>
          </p:cNvPicPr>
          <p:nvPr/>
        </p:nvPicPr>
        <p:blipFill>
          <a:blip r:embed="rId14" cstate="print">
            <a:lum contrast="20000"/>
          </a:blip>
          <a:srcRect/>
          <a:stretch>
            <a:fillRect/>
          </a:stretch>
        </p:blipFill>
        <p:spPr bwMode="auto">
          <a:xfrm rot="6798801">
            <a:off x="1421319" y="5161874"/>
            <a:ext cx="2937015" cy="8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Двойная стрелка влево/вверх 33"/>
          <p:cNvSpPr/>
          <p:nvPr/>
        </p:nvSpPr>
        <p:spPr>
          <a:xfrm rot="13475617">
            <a:off x="2973339" y="2962236"/>
            <a:ext cx="3293569" cy="377086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свёкла"/>
          <p:cNvPicPr>
            <a:picLocks noChangeAspect="1" noChangeArrowheads="1"/>
          </p:cNvPicPr>
          <p:nvPr/>
        </p:nvPicPr>
        <p:blipFill>
          <a:blip r:embed="rId15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361101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6156176" y="450912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628800"/>
            <a:ext cx="5056014" cy="2376264"/>
          </a:xfrm>
          <a:prstGeom prst="rect">
            <a:avLst/>
          </a:prstGeom>
          <a:noFill/>
        </p:spPr>
      </p:pic>
      <p:pic>
        <p:nvPicPr>
          <p:cNvPr id="41" name="?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 rot="21150642">
            <a:off x="6728814" y="232828"/>
            <a:ext cx="2030527" cy="339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323528" y="260648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Продолжим  игру – нажимай на вопрос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 rot="19366229">
            <a:off x="5483203" y="4109846"/>
            <a:ext cx="1080120" cy="1471695"/>
          </a:xfrm>
          <a:prstGeom prst="rect">
            <a:avLst/>
          </a:prstGeom>
          <a:noFill/>
        </p:spPr>
      </p:pic>
      <p:pic>
        <p:nvPicPr>
          <p:cNvPr id="33" name="яблоко" descr="https://1.bp.blogspot.com/-lMbOGklC-AU/X4HTRR73gfI/AAAAAAAA91E/lshvlIfvFCQoCqyONl0aMUXmKZUdr34zgCLcBGAsYHQ/s2048/%25D1%258F%25D0%25B1%25D0%25BB%25D0%25BE%25D0%25BA%25D0%25BE_DoV%2B%25283%2529.png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 rot="20951705" flipH="1">
            <a:off x="7383900" y="3617476"/>
            <a:ext cx="1404031" cy="1707516"/>
          </a:xfrm>
          <a:prstGeom prst="rect">
            <a:avLst/>
          </a:prstGeom>
          <a:noFill/>
        </p:spPr>
      </p:pic>
      <p:pic>
        <p:nvPicPr>
          <p:cNvPr id="29" name="ананас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064781">
            <a:off x="7869384" y="4351325"/>
            <a:ext cx="1080120" cy="1444827"/>
          </a:xfrm>
          <a:prstGeom prst="rect">
            <a:avLst/>
          </a:prstGeom>
          <a:noFill/>
        </p:spPr>
      </p:pic>
      <p:pic>
        <p:nvPicPr>
          <p:cNvPr id="26" name="ваза перёд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47864" y="2852936"/>
            <a:ext cx="27527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перец"/>
          <p:cNvPicPr>
            <a:picLocks noChangeAspect="1" noChangeArrowheads="1"/>
          </p:cNvPicPr>
          <p:nvPr/>
        </p:nvPicPr>
        <p:blipFill>
          <a:blip r:embed="rId15" cstate="print">
            <a:lum contrast="30000"/>
          </a:blip>
          <a:srcRect/>
          <a:stretch>
            <a:fillRect/>
          </a:stretch>
        </p:blipFill>
        <p:spPr bwMode="auto">
          <a:xfrm>
            <a:off x="4283968" y="1700808"/>
            <a:ext cx="951506" cy="124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баклажан" descr="https://4.bp.blogspot.com/-jhYp3D59oRg/Wesm2V42yzI/AAAAAAAACEk/rKW_3sIYkvcrN2h3RGW8c0OxDcTRcanzgCLcBGAs/s1600/Eggplant_PNG_Clip_Art-1448.png"/>
          <p:cNvPicPr>
            <a:picLocks noChangeAspect="1" noChangeArrowheads="1"/>
          </p:cNvPicPr>
          <p:nvPr/>
        </p:nvPicPr>
        <p:blipFill>
          <a:blip r:embed="rId16" cstate="print">
            <a:lum contrast="30000"/>
          </a:blip>
          <a:srcRect/>
          <a:stretch>
            <a:fillRect/>
          </a:stretch>
        </p:blipFill>
        <p:spPr bwMode="auto">
          <a:xfrm rot="18267445">
            <a:off x="86605" y="4844949"/>
            <a:ext cx="1368152" cy="1580537"/>
          </a:xfrm>
          <a:prstGeom prst="rect">
            <a:avLst/>
          </a:prstGeom>
          <a:noFill/>
        </p:spPr>
      </p:pic>
      <p:pic>
        <p:nvPicPr>
          <p:cNvPr id="28" name="лук"/>
          <p:cNvPicPr>
            <a:picLocks noChangeAspect="1" noChangeArrowheads="1"/>
          </p:cNvPicPr>
          <p:nvPr/>
        </p:nvPicPr>
        <p:blipFill>
          <a:blip r:embed="rId17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морковь"/>
          <p:cNvPicPr>
            <a:picLocks noChangeAspect="1" noChangeArrowheads="1"/>
          </p:cNvPicPr>
          <p:nvPr/>
        </p:nvPicPr>
        <p:blipFill>
          <a:blip r:embed="rId18" cstate="print">
            <a:lum contrast="20000"/>
          </a:blip>
          <a:srcRect/>
          <a:stretch>
            <a:fillRect/>
          </a:stretch>
        </p:blipFill>
        <p:spPr bwMode="auto">
          <a:xfrm rot="6798801">
            <a:off x="1421319" y="5161874"/>
            <a:ext cx="2937015" cy="8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свёкла"/>
          <p:cNvPicPr>
            <a:picLocks noChangeAspect="1" noChangeArrowheads="1"/>
          </p:cNvPicPr>
          <p:nvPr/>
        </p:nvPicPr>
        <p:blipFill>
          <a:blip r:embed="rId19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361101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-0.36702 0.413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24955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364088" y="1196752"/>
            <a:ext cx="3096344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ДУМАЙ!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" name="баклажан" descr="https://4.bp.blogspot.com/-jhYp3D59oRg/Wesm2V42yzI/AAAAAAAACEk/rKW_3sIYkvcrN2h3RGW8c0OxDcTRcanzgCLcBGAs/s1600/Eggplant_PNG_Clip_Art-1448.png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 rot="18226650">
            <a:off x="28578" y="4798830"/>
            <a:ext cx="1368152" cy="1580537"/>
          </a:xfrm>
          <a:prstGeom prst="rect">
            <a:avLst/>
          </a:prstGeom>
          <a:noFill/>
        </p:spPr>
      </p:pic>
      <p:pic>
        <p:nvPicPr>
          <p:cNvPr id="21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 rot="19437902">
            <a:off x="5498873" y="4106671"/>
            <a:ext cx="1080120" cy="1471695"/>
          </a:xfrm>
          <a:prstGeom prst="rect">
            <a:avLst/>
          </a:prstGeom>
          <a:noFill/>
        </p:spPr>
      </p:pic>
      <p:pic>
        <p:nvPicPr>
          <p:cNvPr id="24" name="яблоко" descr="https://1.bp.blogspot.com/-lMbOGklC-AU/X4HTRR73gfI/AAAAAAAA91E/lshvlIfvFCQoCqyONl0aMUXmKZUdr34zgCLcBGAsYHQ/s2048/%25D1%258F%25D0%25B1%25D0%25BB%25D0%25BE%25D0%25BA%25D0%25BE_DoV%2B%25283%2529.png"/>
          <p:cNvPicPr>
            <a:picLocks noChangeAspect="1" noChangeArrowheads="1"/>
          </p:cNvPicPr>
          <p:nvPr/>
        </p:nvPicPr>
        <p:blipFill>
          <a:blip r:embed="rId8" cstate="print">
            <a:lum contrast="30000"/>
          </a:blip>
          <a:srcRect/>
          <a:stretch>
            <a:fillRect/>
          </a:stretch>
        </p:blipFill>
        <p:spPr bwMode="auto">
          <a:xfrm rot="20951705" flipH="1">
            <a:off x="7383900" y="3617476"/>
            <a:ext cx="1404031" cy="1707516"/>
          </a:xfrm>
          <a:prstGeom prst="rect">
            <a:avLst/>
          </a:prstGeom>
          <a:noFill/>
        </p:spPr>
      </p:pic>
      <p:pic>
        <p:nvPicPr>
          <p:cNvPr id="28" name="ананас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64781">
            <a:off x="7869385" y="4351325"/>
            <a:ext cx="1080120" cy="1444827"/>
          </a:xfrm>
          <a:prstGeom prst="rect">
            <a:avLst/>
          </a:prstGeom>
          <a:noFill/>
        </p:spPr>
      </p:pic>
      <p:pic>
        <p:nvPicPr>
          <p:cNvPr id="30" name="ваза перёд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3059832" y="5445224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Нажимай на салатник или вазу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лук"/>
          <p:cNvPicPr>
            <a:picLocks noChangeAspect="1" noChangeArrowheads="1"/>
          </p:cNvPicPr>
          <p:nvPr/>
        </p:nvPicPr>
        <p:blipFill>
          <a:blip r:embed="rId12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морковь"/>
          <p:cNvPicPr>
            <a:picLocks noChangeAspect="1" noChangeArrowheads="1"/>
          </p:cNvPicPr>
          <p:nvPr/>
        </p:nvPicPr>
        <p:blipFill>
          <a:blip r:embed="rId13" cstate="print">
            <a:lum contrast="20000"/>
          </a:blip>
          <a:srcRect/>
          <a:stretch>
            <a:fillRect/>
          </a:stretch>
        </p:blipFill>
        <p:spPr bwMode="auto">
          <a:xfrm rot="6798801">
            <a:off x="1421319" y="5161874"/>
            <a:ext cx="2937015" cy="8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перец"/>
          <p:cNvPicPr>
            <a:picLocks noChangeAspect="1" noChangeArrowheads="1"/>
          </p:cNvPicPr>
          <p:nvPr/>
        </p:nvPicPr>
        <p:blipFill>
          <a:blip r:embed="rId14" cstate="print">
            <a:lum contrast="30000"/>
          </a:blip>
          <a:srcRect/>
          <a:stretch>
            <a:fillRect/>
          </a:stretch>
        </p:blipFill>
        <p:spPr bwMode="auto">
          <a:xfrm>
            <a:off x="4283968" y="1700808"/>
            <a:ext cx="951506" cy="124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Двойная стрелка влево/вверх 33"/>
          <p:cNvSpPr/>
          <p:nvPr/>
        </p:nvSpPr>
        <p:spPr>
          <a:xfrm rot="13475617">
            <a:off x="3045346" y="2890229"/>
            <a:ext cx="3293569" cy="377086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свёкла"/>
          <p:cNvPicPr>
            <a:picLocks noChangeAspect="1" noChangeArrowheads="1"/>
          </p:cNvPicPr>
          <p:nvPr/>
        </p:nvPicPr>
        <p:blipFill>
          <a:blip r:embed="rId15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361101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ваза перёд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салатник перед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74909"/>
            <a:ext cx="2915816" cy="138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156176" y="450912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Заголовок 1">
            <a:hlinkClick r:id="rId6" action="ppaction://hlinksldjump"/>
          </p:cNvPr>
          <p:cNvSpPr txBox="1">
            <a:spLocks/>
          </p:cNvSpPr>
          <p:nvPr/>
        </p:nvSpPr>
        <p:spPr>
          <a:xfrm>
            <a:off x="611560" y="5733256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овощи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Двойная стрелка влево/вверх 33"/>
          <p:cNvSpPr/>
          <p:nvPr/>
        </p:nvSpPr>
        <p:spPr>
          <a:xfrm rot="13475617">
            <a:off x="2541291" y="2746212"/>
            <a:ext cx="3293569" cy="377086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ананас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476672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3059832" y="5445224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Нажимай на салатник или вазу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156176" y="450912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Заголовок 1">
            <a:hlinkClick r:id="rId5" action="ppaction://hlinksldjump"/>
          </p:cNvPr>
          <p:cNvSpPr txBox="1">
            <a:spLocks/>
          </p:cNvSpPr>
          <p:nvPr/>
        </p:nvSpPr>
        <p:spPr>
          <a:xfrm>
            <a:off x="611560" y="5733256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овощи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 rot="19511219">
            <a:off x="5471499" y="4109673"/>
            <a:ext cx="1080120" cy="1471695"/>
          </a:xfrm>
          <a:prstGeom prst="rect">
            <a:avLst/>
          </a:prstGeom>
          <a:noFill/>
        </p:spPr>
      </p:pic>
      <p:pic>
        <p:nvPicPr>
          <p:cNvPr id="22" name="яблоко" descr="https://1.bp.blogspot.com/-lMbOGklC-AU/X4HTRR73gfI/AAAAAAAA91E/lshvlIfvFCQoCqyONl0aMUXmKZUdr34zgCLcBGAsYHQ/s2048/%25D1%258F%25D0%25B1%25D0%25BB%25D0%25BE%25D0%25BA%25D0%25BE_DoV%2B%25283%2529.pn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 rot="20951705" flipH="1">
            <a:off x="7383900" y="3617476"/>
            <a:ext cx="1404031" cy="1707516"/>
          </a:xfrm>
          <a:prstGeom prst="rect">
            <a:avLst/>
          </a:prstGeom>
          <a:noFill/>
        </p:spPr>
      </p:pic>
      <p:pic>
        <p:nvPicPr>
          <p:cNvPr id="12" name="ананас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64781">
            <a:off x="7869385" y="4351325"/>
            <a:ext cx="1080120" cy="1444827"/>
          </a:xfrm>
          <a:prstGeom prst="rect">
            <a:avLst/>
          </a:prstGeom>
          <a:noFill/>
        </p:spPr>
      </p:pic>
      <p:pic>
        <p:nvPicPr>
          <p:cNvPr id="26" name="ваза перёд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3059832" y="5445224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Нажимай на салатник или вазу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" name="лимон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9420885">
            <a:off x="3632231" y="1363026"/>
            <a:ext cx="1527031" cy="146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перец"/>
          <p:cNvPicPr>
            <a:picLocks noChangeAspect="1" noChangeArrowheads="1"/>
          </p:cNvPicPr>
          <p:nvPr/>
        </p:nvPicPr>
        <p:blipFill>
          <a:blip r:embed="rId12" cstate="print">
            <a:lum contrast="30000"/>
          </a:blip>
          <a:srcRect/>
          <a:stretch>
            <a:fillRect/>
          </a:stretch>
        </p:blipFill>
        <p:spPr bwMode="auto">
          <a:xfrm>
            <a:off x="899592" y="4509120"/>
            <a:ext cx="951506" cy="124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баклажан" descr="https://4.bp.blogspot.com/-jhYp3D59oRg/Wesm2V42yzI/AAAAAAAACEk/rKW_3sIYkvcrN2h3RGW8c0OxDcTRcanzgCLcBGAs/s1600/Eggplant_PNG_Clip_Art-1448.png"/>
          <p:cNvPicPr>
            <a:picLocks noChangeAspect="1" noChangeArrowheads="1"/>
          </p:cNvPicPr>
          <p:nvPr/>
        </p:nvPicPr>
        <p:blipFill>
          <a:blip r:embed="rId13" cstate="print">
            <a:lum contrast="30000"/>
          </a:blip>
          <a:srcRect/>
          <a:stretch>
            <a:fillRect/>
          </a:stretch>
        </p:blipFill>
        <p:spPr bwMode="auto">
          <a:xfrm rot="18269636">
            <a:off x="102121" y="4874218"/>
            <a:ext cx="1368152" cy="1580537"/>
          </a:xfrm>
          <a:prstGeom prst="rect">
            <a:avLst/>
          </a:prstGeom>
          <a:noFill/>
        </p:spPr>
      </p:pic>
      <p:pic>
        <p:nvPicPr>
          <p:cNvPr id="13" name="лук"/>
          <p:cNvPicPr>
            <a:picLocks noChangeAspect="1" noChangeArrowheads="1"/>
          </p:cNvPicPr>
          <p:nvPr/>
        </p:nvPicPr>
        <p:blipFill>
          <a:blip r:embed="rId14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морковь"/>
          <p:cNvPicPr>
            <a:picLocks noChangeAspect="1" noChangeArrowheads="1"/>
          </p:cNvPicPr>
          <p:nvPr/>
        </p:nvPicPr>
        <p:blipFill>
          <a:blip r:embed="rId15" cstate="print">
            <a:lum contrast="20000"/>
          </a:blip>
          <a:srcRect/>
          <a:stretch>
            <a:fillRect/>
          </a:stretch>
        </p:blipFill>
        <p:spPr bwMode="auto">
          <a:xfrm rot="6798801">
            <a:off x="1421320" y="5089867"/>
            <a:ext cx="2937015" cy="8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Двойная стрелка влево/вверх 33"/>
          <p:cNvSpPr/>
          <p:nvPr/>
        </p:nvSpPr>
        <p:spPr>
          <a:xfrm rot="13475617">
            <a:off x="2541291" y="2746212"/>
            <a:ext cx="3293569" cy="377086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свёкла"/>
          <p:cNvPicPr>
            <a:picLocks noChangeAspect="1" noChangeArrowheads="1"/>
          </p:cNvPicPr>
          <p:nvPr/>
        </p:nvPicPr>
        <p:blipFill>
          <a:blip r:embed="rId16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361101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6156176" y="450912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068960"/>
            <a:ext cx="27527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1628800"/>
            <a:ext cx="5056014" cy="2376264"/>
          </a:xfrm>
          <a:prstGeom prst="rect">
            <a:avLst/>
          </a:prstGeom>
          <a:noFill/>
        </p:spPr>
      </p:pic>
      <p:pic>
        <p:nvPicPr>
          <p:cNvPr id="41" name="?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 rot="21150642">
            <a:off x="6728814" y="232828"/>
            <a:ext cx="2030527" cy="339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323528" y="260648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Продолжим  игру – нажимай на вопрос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яблоко" descr="https://1.bp.blogspot.com/-lMbOGklC-AU/X4HTRR73gfI/AAAAAAAA91E/lshvlIfvFCQoCqyONl0aMUXmKZUdr34zgCLcBGAsYHQ/s2048/%25D1%258F%25D0%25B1%25D0%25BB%25D0%25BE%25D0%25BA%25D0%25BE_DoV%2B%25283%2529.png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 rot="20951705" flipH="1">
            <a:off x="7383901" y="3545467"/>
            <a:ext cx="1404031" cy="1707516"/>
          </a:xfrm>
          <a:prstGeom prst="rect">
            <a:avLst/>
          </a:prstGeom>
          <a:noFill/>
        </p:spPr>
      </p:pic>
      <p:pic>
        <p:nvPicPr>
          <p:cNvPr id="13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64781">
            <a:off x="7869385" y="4351325"/>
            <a:ext cx="1080120" cy="1444827"/>
          </a:xfrm>
          <a:prstGeom prst="rect">
            <a:avLst/>
          </a:prstGeom>
          <a:noFill/>
        </p:spPr>
      </p:pic>
      <p:pic>
        <p:nvPicPr>
          <p:cNvPr id="22" name="лимон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9420885">
            <a:off x="3632231" y="1363026"/>
            <a:ext cx="1527031" cy="146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перец"/>
          <p:cNvPicPr>
            <a:picLocks noChangeAspect="1" noChangeArrowheads="1"/>
          </p:cNvPicPr>
          <p:nvPr/>
        </p:nvPicPr>
        <p:blipFill>
          <a:blip r:embed="rId13" cstate="print">
            <a:lum contrast="30000"/>
          </a:blip>
          <a:srcRect/>
          <a:stretch>
            <a:fillRect/>
          </a:stretch>
        </p:blipFill>
        <p:spPr bwMode="auto">
          <a:xfrm>
            <a:off x="899592" y="4509120"/>
            <a:ext cx="951506" cy="124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баклажан" descr="https://4.bp.blogspot.com/-jhYp3D59oRg/Wesm2V42yzI/AAAAAAAACEk/rKW_3sIYkvcrN2h3RGW8c0OxDcTRcanzgCLcBGAs/s1600/Eggplant_PNG_Clip_Art-1448.png"/>
          <p:cNvPicPr>
            <a:picLocks noChangeAspect="1" noChangeArrowheads="1"/>
          </p:cNvPicPr>
          <p:nvPr/>
        </p:nvPicPr>
        <p:blipFill>
          <a:blip r:embed="rId14" cstate="print">
            <a:lum contrast="30000"/>
          </a:blip>
          <a:srcRect/>
          <a:stretch>
            <a:fillRect/>
          </a:stretch>
        </p:blipFill>
        <p:spPr bwMode="auto">
          <a:xfrm rot="18269636">
            <a:off x="102121" y="4874218"/>
            <a:ext cx="1368152" cy="1580537"/>
          </a:xfrm>
          <a:prstGeom prst="rect">
            <a:avLst/>
          </a:prstGeom>
          <a:noFill/>
        </p:spPr>
      </p:pic>
      <p:pic>
        <p:nvPicPr>
          <p:cNvPr id="18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15" cstate="print">
            <a:lum contrast="20000"/>
          </a:blip>
          <a:srcRect/>
          <a:stretch>
            <a:fillRect/>
          </a:stretch>
        </p:blipFill>
        <p:spPr bwMode="auto">
          <a:xfrm rot="19445375">
            <a:off x="5477005" y="4109954"/>
            <a:ext cx="1080120" cy="1471695"/>
          </a:xfrm>
          <a:prstGeom prst="rect">
            <a:avLst/>
          </a:prstGeom>
          <a:noFill/>
        </p:spPr>
      </p:pic>
      <p:pic>
        <p:nvPicPr>
          <p:cNvPr id="29" name="ананас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ваза перёд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483802" y="4897501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лук"/>
          <p:cNvPicPr>
            <a:picLocks noChangeAspect="1" noChangeArrowheads="1"/>
          </p:cNvPicPr>
          <p:nvPr/>
        </p:nvPicPr>
        <p:blipFill>
          <a:blip r:embed="rId18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морковь"/>
          <p:cNvPicPr>
            <a:picLocks noChangeAspect="1" noChangeArrowheads="1"/>
          </p:cNvPicPr>
          <p:nvPr/>
        </p:nvPicPr>
        <p:blipFill>
          <a:blip r:embed="rId19" cstate="print">
            <a:lum contrast="20000"/>
          </a:blip>
          <a:srcRect/>
          <a:stretch>
            <a:fillRect/>
          </a:stretch>
        </p:blipFill>
        <p:spPr bwMode="auto">
          <a:xfrm rot="6798801">
            <a:off x="1421320" y="5089867"/>
            <a:ext cx="2937015" cy="8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свёкла"/>
          <p:cNvPicPr>
            <a:picLocks noChangeAspect="1" noChangeArrowheads="1"/>
          </p:cNvPicPr>
          <p:nvPr/>
        </p:nvPicPr>
        <p:blipFill>
          <a:blip r:embed="rId20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361101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24757 0.33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24955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364088" y="1196752"/>
            <a:ext cx="3096344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ДУМАЙ!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 rot="19274982">
            <a:off x="5489774" y="4181128"/>
            <a:ext cx="1080120" cy="1471695"/>
          </a:xfrm>
          <a:prstGeom prst="rect">
            <a:avLst/>
          </a:prstGeom>
          <a:noFill/>
        </p:spPr>
      </p:pic>
      <p:pic>
        <p:nvPicPr>
          <p:cNvPr id="28" name="яблоко" descr="https://1.bp.blogspot.com/-lMbOGklC-AU/X4HTRR73gfI/AAAAAAAA91E/lshvlIfvFCQoCqyONl0aMUXmKZUdr34zgCLcBGAsYHQ/s2048/%25D1%258F%25D0%25B1%25D0%25BB%25D0%25BE%25D0%25BA%25D0%25BE_DoV%2B%25283%2529.pn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 rot="20951705" flipH="1">
            <a:off x="7383900" y="3617476"/>
            <a:ext cx="1404031" cy="1707516"/>
          </a:xfrm>
          <a:prstGeom prst="rect">
            <a:avLst/>
          </a:prstGeom>
          <a:noFill/>
        </p:spPr>
      </p:pic>
      <p:pic>
        <p:nvPicPr>
          <p:cNvPr id="29" name="ананас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64781">
            <a:off x="7869385" y="4351325"/>
            <a:ext cx="1080120" cy="1444827"/>
          </a:xfrm>
          <a:prstGeom prst="rect">
            <a:avLst/>
          </a:prstGeom>
          <a:noFill/>
        </p:spPr>
      </p:pic>
      <p:pic>
        <p:nvPicPr>
          <p:cNvPr id="31" name="ваза перёд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3059832" y="5445224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Нажимай на салатник или вазу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" name="лимон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9420885">
            <a:off x="3632231" y="1363026"/>
            <a:ext cx="1527031" cy="146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перец"/>
          <p:cNvPicPr>
            <a:picLocks noChangeAspect="1" noChangeArrowheads="1"/>
          </p:cNvPicPr>
          <p:nvPr/>
        </p:nvPicPr>
        <p:blipFill>
          <a:blip r:embed="rId13" cstate="print">
            <a:lum contrast="30000"/>
          </a:blip>
          <a:srcRect/>
          <a:stretch>
            <a:fillRect/>
          </a:stretch>
        </p:blipFill>
        <p:spPr bwMode="auto">
          <a:xfrm>
            <a:off x="899592" y="4509120"/>
            <a:ext cx="951506" cy="124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баклажан" descr="https://4.bp.blogspot.com/-jhYp3D59oRg/Wesm2V42yzI/AAAAAAAACEk/rKW_3sIYkvcrN2h3RGW8c0OxDcTRcanzgCLcBGAs/s1600/Eggplant_PNG_Clip_Art-1448.png"/>
          <p:cNvPicPr>
            <a:picLocks noChangeAspect="1" noChangeArrowheads="1"/>
          </p:cNvPicPr>
          <p:nvPr/>
        </p:nvPicPr>
        <p:blipFill>
          <a:blip r:embed="rId14" cstate="print">
            <a:lum contrast="30000"/>
          </a:blip>
          <a:srcRect/>
          <a:stretch>
            <a:fillRect/>
          </a:stretch>
        </p:blipFill>
        <p:spPr bwMode="auto">
          <a:xfrm rot="18269636">
            <a:off x="102121" y="4874218"/>
            <a:ext cx="1368152" cy="1580537"/>
          </a:xfrm>
          <a:prstGeom prst="rect">
            <a:avLst/>
          </a:prstGeom>
          <a:noFill/>
        </p:spPr>
      </p:pic>
      <p:pic>
        <p:nvPicPr>
          <p:cNvPr id="16" name="лук"/>
          <p:cNvPicPr>
            <a:picLocks noChangeAspect="1" noChangeArrowheads="1"/>
          </p:cNvPicPr>
          <p:nvPr/>
        </p:nvPicPr>
        <p:blipFill>
          <a:blip r:embed="rId15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морковь"/>
          <p:cNvPicPr>
            <a:picLocks noChangeAspect="1" noChangeArrowheads="1"/>
          </p:cNvPicPr>
          <p:nvPr/>
        </p:nvPicPr>
        <p:blipFill>
          <a:blip r:embed="rId16" cstate="print">
            <a:lum contrast="20000"/>
          </a:blip>
          <a:srcRect/>
          <a:stretch>
            <a:fillRect/>
          </a:stretch>
        </p:blipFill>
        <p:spPr bwMode="auto">
          <a:xfrm rot="6798801">
            <a:off x="1421320" y="5089867"/>
            <a:ext cx="2937015" cy="8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Двойная стрелка влево/вверх 33"/>
          <p:cNvSpPr/>
          <p:nvPr/>
        </p:nvSpPr>
        <p:spPr>
          <a:xfrm rot="13475617">
            <a:off x="2541291" y="2746212"/>
            <a:ext cx="3293569" cy="377086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свёкла"/>
          <p:cNvPicPr>
            <a:picLocks noChangeAspect="1" noChangeArrowheads="1"/>
          </p:cNvPicPr>
          <p:nvPr/>
        </p:nvPicPr>
        <p:blipFill>
          <a:blip r:embed="rId17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361101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/>
      <p:bldP spid="3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156176" y="450912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яблоко" descr="https://1.bp.blogspot.com/-lMbOGklC-AU/X4HTRR73gfI/AAAAAAAA91E/lshvlIfvFCQoCqyONl0aMUXmKZUdr34zgCLcBGAsYHQ/s2048/%25D1%258F%25D0%25B1%25D0%25BB%25D0%25BE%25D0%25BA%25D0%25BE_DoV%2B%25283%2529.pn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 rot="20951705" flipH="1">
            <a:off x="7383900" y="3617476"/>
            <a:ext cx="1404031" cy="1707516"/>
          </a:xfrm>
          <a:prstGeom prst="rect">
            <a:avLst/>
          </a:prstGeom>
          <a:noFill/>
        </p:spPr>
      </p:pic>
      <p:pic>
        <p:nvPicPr>
          <p:cNvPr id="11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64781">
            <a:off x="7869383" y="4351324"/>
            <a:ext cx="1080120" cy="1444827"/>
          </a:xfrm>
          <a:prstGeom prst="rect">
            <a:avLst/>
          </a:prstGeom>
          <a:noFill/>
        </p:spPr>
      </p:pic>
      <p:pic>
        <p:nvPicPr>
          <p:cNvPr id="21" name="перец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899592" y="4509120"/>
            <a:ext cx="951506" cy="124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баклажан" descr="https://4.bp.blogspot.com/-jhYp3D59oRg/Wesm2V42yzI/AAAAAAAACEk/rKW_3sIYkvcrN2h3RGW8c0OxDcTRcanzgCLcBGAs/s1600/Eggplant_PNG_Clip_Art-1448.png"/>
          <p:cNvPicPr>
            <a:picLocks noChangeAspect="1" noChangeArrowheads="1"/>
          </p:cNvPicPr>
          <p:nvPr/>
        </p:nvPicPr>
        <p:blipFill>
          <a:blip r:embed="rId8" cstate="print">
            <a:lum contrast="30000"/>
          </a:blip>
          <a:srcRect/>
          <a:stretch>
            <a:fillRect/>
          </a:stretch>
        </p:blipFill>
        <p:spPr bwMode="auto">
          <a:xfrm rot="18267445">
            <a:off x="102049" y="4874050"/>
            <a:ext cx="1368152" cy="1580537"/>
          </a:xfrm>
          <a:prstGeom prst="rect">
            <a:avLst/>
          </a:prstGeom>
          <a:noFill/>
        </p:spPr>
      </p:pic>
      <p:pic>
        <p:nvPicPr>
          <p:cNvPr id="23" name="лимон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420885">
            <a:off x="5864479" y="3523266"/>
            <a:ext cx="1527031" cy="146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 rot="19246039">
            <a:off x="5491728" y="4108755"/>
            <a:ext cx="1080120" cy="1471695"/>
          </a:xfrm>
          <a:prstGeom prst="rect">
            <a:avLst/>
          </a:prstGeom>
          <a:noFill/>
        </p:spPr>
      </p:pic>
      <p:pic>
        <p:nvPicPr>
          <p:cNvPr id="12" name="ананас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ваза перёд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3059832" y="5445224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Нажимай на салатник или вазу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огурец"/>
          <p:cNvPicPr>
            <a:picLocks noChangeAspect="1" noChangeArrowheads="1"/>
          </p:cNvPicPr>
          <p:nvPr/>
        </p:nvPicPr>
        <p:blipFill>
          <a:blip r:embed="rId14" cstate="print">
            <a:lum contrast="20000"/>
          </a:blip>
          <a:srcRect/>
          <a:stretch>
            <a:fillRect/>
          </a:stretch>
        </p:blipFill>
        <p:spPr bwMode="auto">
          <a:xfrm rot="1817757">
            <a:off x="3642220" y="2124323"/>
            <a:ext cx="1369856" cy="96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лук"/>
          <p:cNvPicPr>
            <a:picLocks noChangeAspect="1" noChangeArrowheads="1"/>
          </p:cNvPicPr>
          <p:nvPr/>
        </p:nvPicPr>
        <p:blipFill>
          <a:blip r:embed="rId15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морковь"/>
          <p:cNvPicPr>
            <a:picLocks noChangeAspect="1" noChangeArrowheads="1"/>
          </p:cNvPicPr>
          <p:nvPr/>
        </p:nvPicPr>
        <p:blipFill>
          <a:blip r:embed="rId16" cstate="print">
            <a:lum contrast="20000"/>
          </a:blip>
          <a:srcRect/>
          <a:stretch>
            <a:fillRect/>
          </a:stretch>
        </p:blipFill>
        <p:spPr bwMode="auto">
          <a:xfrm rot="6798801">
            <a:off x="1421319" y="5161874"/>
            <a:ext cx="2937015" cy="8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Двойная стрелка влево/вверх 33"/>
          <p:cNvSpPr/>
          <p:nvPr/>
        </p:nvSpPr>
        <p:spPr>
          <a:xfrm rot="13475617">
            <a:off x="2541289" y="2818221"/>
            <a:ext cx="3293569" cy="377086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свёкла"/>
          <p:cNvPicPr>
            <a:picLocks noChangeAspect="1" noChangeArrowheads="1"/>
          </p:cNvPicPr>
          <p:nvPr/>
        </p:nvPicPr>
        <p:blipFill>
          <a:blip r:embed="rId17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361101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6156176" y="450912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628800"/>
            <a:ext cx="5056014" cy="2376264"/>
          </a:xfrm>
          <a:prstGeom prst="rect">
            <a:avLst/>
          </a:prstGeom>
          <a:noFill/>
        </p:spPr>
      </p:pic>
      <p:pic>
        <p:nvPicPr>
          <p:cNvPr id="41" name="?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 rot="21150642">
            <a:off x="6728814" y="232828"/>
            <a:ext cx="2030527" cy="339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323528" y="260648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Продолжим  игру – нажимай на вопрос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" name="яблоко" descr="https://1.bp.blogspot.com/-lMbOGklC-AU/X4HTRR73gfI/AAAAAAAA91E/lshvlIfvFCQoCqyONl0aMUXmKZUdr34zgCLcBGAsYHQ/s2048/%25D1%258F%25D0%25B1%25D0%25BB%25D0%25BE%25D0%25BA%25D0%25BE_DoV%2B%25283%2529.png"/>
          <p:cNvPicPr>
            <a:picLocks noChangeAspect="1" noChangeArrowheads="1"/>
          </p:cNvPicPr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 rot="20951705" flipH="1">
            <a:off x="7383900" y="3617476"/>
            <a:ext cx="1404031" cy="1707516"/>
          </a:xfrm>
          <a:prstGeom prst="rect">
            <a:avLst/>
          </a:prstGeom>
          <a:noFill/>
        </p:spPr>
      </p:pic>
      <p:pic>
        <p:nvPicPr>
          <p:cNvPr id="13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64781">
            <a:off x="7869384" y="4351325"/>
            <a:ext cx="1080120" cy="1444827"/>
          </a:xfrm>
          <a:prstGeom prst="rect">
            <a:avLst/>
          </a:prstGeom>
          <a:noFill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5856" y="2852936"/>
            <a:ext cx="27527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перец"/>
          <p:cNvPicPr>
            <a:picLocks noChangeAspect="1" noChangeArrowheads="1"/>
          </p:cNvPicPr>
          <p:nvPr/>
        </p:nvPicPr>
        <p:blipFill>
          <a:blip r:embed="rId12" cstate="print">
            <a:lum contrast="30000"/>
          </a:blip>
          <a:srcRect/>
          <a:stretch>
            <a:fillRect/>
          </a:stretch>
        </p:blipFill>
        <p:spPr bwMode="auto">
          <a:xfrm>
            <a:off x="899592" y="4509120"/>
            <a:ext cx="951506" cy="124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баклажан" descr="https://4.bp.blogspot.com/-jhYp3D59oRg/Wesm2V42yzI/AAAAAAAACEk/rKW_3sIYkvcrN2h3RGW8c0OxDcTRcanzgCLcBGAs/s1600/Eggplant_PNG_Clip_Art-1448.png"/>
          <p:cNvPicPr>
            <a:picLocks noChangeAspect="1" noChangeArrowheads="1"/>
          </p:cNvPicPr>
          <p:nvPr/>
        </p:nvPicPr>
        <p:blipFill>
          <a:blip r:embed="rId13" cstate="print">
            <a:lum contrast="30000"/>
          </a:blip>
          <a:srcRect/>
          <a:stretch>
            <a:fillRect/>
          </a:stretch>
        </p:blipFill>
        <p:spPr bwMode="auto">
          <a:xfrm rot="18267445">
            <a:off x="86605" y="4844949"/>
            <a:ext cx="1368152" cy="1580537"/>
          </a:xfrm>
          <a:prstGeom prst="rect">
            <a:avLst/>
          </a:prstGeom>
          <a:noFill/>
        </p:spPr>
      </p:pic>
      <p:pic>
        <p:nvPicPr>
          <p:cNvPr id="32" name="лимон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9420885">
            <a:off x="5864479" y="3523266"/>
            <a:ext cx="1527031" cy="146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15" cstate="print">
            <a:lum contrast="20000"/>
          </a:blip>
          <a:srcRect/>
          <a:stretch>
            <a:fillRect/>
          </a:stretch>
        </p:blipFill>
        <p:spPr bwMode="auto">
          <a:xfrm rot="19366229">
            <a:off x="5483203" y="4109846"/>
            <a:ext cx="1080120" cy="1471695"/>
          </a:xfrm>
          <a:prstGeom prst="rect">
            <a:avLst/>
          </a:prstGeom>
          <a:noFill/>
        </p:spPr>
      </p:pic>
      <p:pic>
        <p:nvPicPr>
          <p:cNvPr id="29" name="ананас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ваза перёд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лук"/>
          <p:cNvPicPr>
            <a:picLocks noChangeAspect="1" noChangeArrowheads="1"/>
          </p:cNvPicPr>
          <p:nvPr/>
        </p:nvPicPr>
        <p:blipFill>
          <a:blip r:embed="rId18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морковь"/>
          <p:cNvPicPr>
            <a:picLocks noChangeAspect="1" noChangeArrowheads="1"/>
          </p:cNvPicPr>
          <p:nvPr/>
        </p:nvPicPr>
        <p:blipFill>
          <a:blip r:embed="rId19" cstate="print">
            <a:lum contrast="20000"/>
          </a:blip>
          <a:srcRect/>
          <a:stretch>
            <a:fillRect/>
          </a:stretch>
        </p:blipFill>
        <p:spPr bwMode="auto">
          <a:xfrm rot="6798801">
            <a:off x="1421319" y="5161874"/>
            <a:ext cx="2937015" cy="8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свёкла"/>
          <p:cNvPicPr>
            <a:picLocks noChangeAspect="1" noChangeArrowheads="1"/>
          </p:cNvPicPr>
          <p:nvPr/>
        </p:nvPicPr>
        <p:blipFill>
          <a:blip r:embed="rId20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361101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огурец"/>
          <p:cNvPicPr>
            <a:picLocks noChangeAspect="1" noChangeArrowheads="1"/>
          </p:cNvPicPr>
          <p:nvPr/>
        </p:nvPicPr>
        <p:blipFill>
          <a:blip r:embed="rId21" cstate="print">
            <a:lum contrast="20000"/>
          </a:blip>
          <a:srcRect/>
          <a:stretch>
            <a:fillRect/>
          </a:stretch>
        </p:blipFill>
        <p:spPr bwMode="auto">
          <a:xfrm rot="1817757">
            <a:off x="3642220" y="2124323"/>
            <a:ext cx="1369856" cy="96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-0.28021 0.5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24955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364088" y="1196752"/>
            <a:ext cx="3096344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ДУМАЙ!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яблоко" descr="https://1.bp.blogspot.com/-lMbOGklC-AU/X4HTRR73gfI/AAAAAAAA91E/lshvlIfvFCQoCqyONl0aMUXmKZUdr34zgCLcBGAsYHQ/s2048/%25D1%258F%25D0%25B1%25D0%25BB%25D0%25BE%25D0%25BA%25D0%25BE_DoV%2B%25283%2529.png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 rot="20951705" flipH="1">
            <a:off x="7383900" y="3617476"/>
            <a:ext cx="1404031" cy="1707516"/>
          </a:xfrm>
          <a:prstGeom prst="rect">
            <a:avLst/>
          </a:prstGeom>
          <a:noFill/>
        </p:spPr>
      </p:pic>
      <p:pic>
        <p:nvPicPr>
          <p:cNvPr id="29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64781">
            <a:off x="7869385" y="4351325"/>
            <a:ext cx="1080120" cy="1444827"/>
          </a:xfrm>
          <a:prstGeom prst="rect">
            <a:avLst/>
          </a:prstGeom>
          <a:noFill/>
        </p:spPr>
      </p:pic>
      <p:pic>
        <p:nvPicPr>
          <p:cNvPr id="19" name="перец"/>
          <p:cNvPicPr>
            <a:picLocks noChangeAspect="1" noChangeArrowheads="1"/>
          </p:cNvPicPr>
          <p:nvPr/>
        </p:nvPicPr>
        <p:blipFill>
          <a:blip r:embed="rId8" cstate="print">
            <a:lum contrast="30000"/>
          </a:blip>
          <a:srcRect/>
          <a:stretch>
            <a:fillRect/>
          </a:stretch>
        </p:blipFill>
        <p:spPr bwMode="auto">
          <a:xfrm>
            <a:off x="899592" y="4509120"/>
            <a:ext cx="951506" cy="124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баклажан" descr="https://4.bp.blogspot.com/-jhYp3D59oRg/Wesm2V42yzI/AAAAAAAACEk/rKW_3sIYkvcrN2h3RGW8c0OxDcTRcanzgCLcBGAs/s1600/Eggplant_PNG_Clip_Art-1448.png"/>
          <p:cNvPicPr>
            <a:picLocks noChangeAspect="1" noChangeArrowheads="1"/>
          </p:cNvPicPr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 rot="18226650">
            <a:off x="28578" y="4798830"/>
            <a:ext cx="1368152" cy="1580537"/>
          </a:xfrm>
          <a:prstGeom prst="rect">
            <a:avLst/>
          </a:prstGeom>
          <a:noFill/>
        </p:spPr>
      </p:pic>
      <p:pic>
        <p:nvPicPr>
          <p:cNvPr id="20" name="лимон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420885">
            <a:off x="5864479" y="3523266"/>
            <a:ext cx="1527031" cy="146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11" cstate="print">
            <a:lum contrast="20000"/>
          </a:blip>
          <a:srcRect/>
          <a:stretch>
            <a:fillRect/>
          </a:stretch>
        </p:blipFill>
        <p:spPr bwMode="auto">
          <a:xfrm rot="19437902">
            <a:off x="5498873" y="4106671"/>
            <a:ext cx="1080120" cy="1471695"/>
          </a:xfrm>
          <a:prstGeom prst="rect">
            <a:avLst/>
          </a:prstGeom>
          <a:noFill/>
        </p:spPr>
      </p:pic>
      <p:pic>
        <p:nvPicPr>
          <p:cNvPr id="28" name="ананас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ваза перёд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3059832" y="5445224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Нажимай на салатник или вазу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огурец"/>
          <p:cNvPicPr>
            <a:picLocks noChangeAspect="1" noChangeArrowheads="1"/>
          </p:cNvPicPr>
          <p:nvPr/>
        </p:nvPicPr>
        <p:blipFill>
          <a:blip r:embed="rId14" cstate="print">
            <a:lum contrast="20000"/>
          </a:blip>
          <a:srcRect/>
          <a:stretch>
            <a:fillRect/>
          </a:stretch>
        </p:blipFill>
        <p:spPr bwMode="auto">
          <a:xfrm rot="1817757">
            <a:off x="3642220" y="2124323"/>
            <a:ext cx="1369856" cy="96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лук"/>
          <p:cNvPicPr>
            <a:picLocks noChangeAspect="1" noChangeArrowheads="1"/>
          </p:cNvPicPr>
          <p:nvPr/>
        </p:nvPicPr>
        <p:blipFill>
          <a:blip r:embed="rId15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морковь"/>
          <p:cNvPicPr>
            <a:picLocks noChangeAspect="1" noChangeArrowheads="1"/>
          </p:cNvPicPr>
          <p:nvPr/>
        </p:nvPicPr>
        <p:blipFill>
          <a:blip r:embed="rId16" cstate="print">
            <a:lum contrast="20000"/>
          </a:blip>
          <a:srcRect/>
          <a:stretch>
            <a:fillRect/>
          </a:stretch>
        </p:blipFill>
        <p:spPr bwMode="auto">
          <a:xfrm rot="6798801">
            <a:off x="1421319" y="5161874"/>
            <a:ext cx="2937015" cy="8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Двойная стрелка влево/вверх 33"/>
          <p:cNvSpPr/>
          <p:nvPr/>
        </p:nvSpPr>
        <p:spPr>
          <a:xfrm rot="13475617">
            <a:off x="2613299" y="2890228"/>
            <a:ext cx="3293569" cy="377086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свёкла"/>
          <p:cNvPicPr>
            <a:picLocks noChangeAspect="1" noChangeArrowheads="1"/>
          </p:cNvPicPr>
          <p:nvPr/>
        </p:nvPicPr>
        <p:blipFill>
          <a:blip r:embed="rId17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361101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/>
      <p:bldP spid="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156176" y="450912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Заголовок 1">
            <a:hlinkClick r:id="rId5" action="ppaction://hlinksldjump"/>
          </p:cNvPr>
          <p:cNvSpPr txBox="1">
            <a:spLocks/>
          </p:cNvSpPr>
          <p:nvPr/>
        </p:nvSpPr>
        <p:spPr>
          <a:xfrm>
            <a:off x="611560" y="5733256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овощи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яблоко" descr="https://1.bp.blogspot.com/-lMbOGklC-AU/X4HTRR73gfI/AAAAAAAA91E/lshvlIfvFCQoCqyONl0aMUXmKZUdr34zgCLcBGAsYHQ/s2048/%25D1%258F%25D0%25B1%25D0%25BB%25D0%25BE%25D0%25BA%25D0%25BE_DoV%2B%25283%2529.png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 rot="20951705" flipH="1">
            <a:off x="7383900" y="3617476"/>
            <a:ext cx="1404031" cy="1707516"/>
          </a:xfrm>
          <a:prstGeom prst="rect">
            <a:avLst/>
          </a:prstGeom>
          <a:noFill/>
        </p:spPr>
      </p:pic>
      <p:pic>
        <p:nvPicPr>
          <p:cNvPr id="11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64781">
            <a:off x="7869385" y="4351325"/>
            <a:ext cx="1080120" cy="1444827"/>
          </a:xfrm>
          <a:prstGeom prst="rect">
            <a:avLst/>
          </a:prstGeom>
          <a:noFill/>
        </p:spPr>
      </p:pic>
      <p:pic>
        <p:nvPicPr>
          <p:cNvPr id="24" name="перец"/>
          <p:cNvPicPr>
            <a:picLocks noChangeAspect="1" noChangeArrowheads="1"/>
          </p:cNvPicPr>
          <p:nvPr/>
        </p:nvPicPr>
        <p:blipFill>
          <a:blip r:embed="rId8" cstate="print">
            <a:lum contrast="30000"/>
          </a:blip>
          <a:srcRect/>
          <a:stretch>
            <a:fillRect/>
          </a:stretch>
        </p:blipFill>
        <p:spPr bwMode="auto">
          <a:xfrm>
            <a:off x="899592" y="4509120"/>
            <a:ext cx="951506" cy="124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баклажан" descr="https://4.bp.blogspot.com/-jhYp3D59oRg/Wesm2V42yzI/AAAAAAAACEk/rKW_3sIYkvcrN2h3RGW8c0OxDcTRcanzgCLcBGAs/s1600/Eggplant_PNG_Clip_Art-1448.png"/>
          <p:cNvPicPr>
            <a:picLocks noChangeAspect="1" noChangeArrowheads="1"/>
          </p:cNvPicPr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 rot="18269636">
            <a:off x="102121" y="4874218"/>
            <a:ext cx="1368152" cy="1580537"/>
          </a:xfrm>
          <a:prstGeom prst="rect">
            <a:avLst/>
          </a:prstGeom>
          <a:noFill/>
        </p:spPr>
      </p:pic>
      <p:pic>
        <p:nvPicPr>
          <p:cNvPr id="21" name="лимон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420885">
            <a:off x="5864479" y="3523266"/>
            <a:ext cx="1527031" cy="146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11" cstate="print">
            <a:lum contrast="20000"/>
          </a:blip>
          <a:srcRect/>
          <a:stretch>
            <a:fillRect/>
          </a:stretch>
        </p:blipFill>
        <p:spPr bwMode="auto">
          <a:xfrm rot="19511219">
            <a:off x="5471499" y="4109673"/>
            <a:ext cx="1080120" cy="1471695"/>
          </a:xfrm>
          <a:prstGeom prst="rect">
            <a:avLst/>
          </a:prstGeom>
          <a:noFill/>
        </p:spPr>
      </p:pic>
      <p:pic>
        <p:nvPicPr>
          <p:cNvPr id="12" name="ананас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ваза перёд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3059832" y="5445224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Нажимай на салатник или вазу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банан" descr="https://png.rinvik.ru/files/Odin-banan-vid-sverhu.png"/>
          <p:cNvPicPr>
            <a:picLocks noChangeAspect="1" noChangeArrowheads="1"/>
          </p:cNvPicPr>
          <p:nvPr/>
        </p:nvPicPr>
        <p:blipFill>
          <a:blip r:embed="rId14" cstate="print">
            <a:lum contrast="20000"/>
          </a:blip>
          <a:srcRect/>
          <a:stretch>
            <a:fillRect/>
          </a:stretch>
        </p:blipFill>
        <p:spPr bwMode="auto">
          <a:xfrm rot="4212239" flipH="1">
            <a:off x="3685692" y="1222040"/>
            <a:ext cx="1855667" cy="1257065"/>
          </a:xfrm>
          <a:prstGeom prst="rect">
            <a:avLst/>
          </a:prstGeom>
          <a:noFill/>
        </p:spPr>
      </p:pic>
      <p:pic>
        <p:nvPicPr>
          <p:cNvPr id="13" name="лук"/>
          <p:cNvPicPr>
            <a:picLocks noChangeAspect="1" noChangeArrowheads="1"/>
          </p:cNvPicPr>
          <p:nvPr/>
        </p:nvPicPr>
        <p:blipFill>
          <a:blip r:embed="rId15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морковь"/>
          <p:cNvPicPr>
            <a:picLocks noChangeAspect="1" noChangeArrowheads="1"/>
          </p:cNvPicPr>
          <p:nvPr/>
        </p:nvPicPr>
        <p:blipFill>
          <a:blip r:embed="rId16" cstate="print">
            <a:lum contrast="20000"/>
          </a:blip>
          <a:srcRect/>
          <a:stretch>
            <a:fillRect/>
          </a:stretch>
        </p:blipFill>
        <p:spPr bwMode="auto">
          <a:xfrm rot="6798801">
            <a:off x="1421320" y="5089867"/>
            <a:ext cx="2937015" cy="8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Двойная стрелка влево/вверх 33"/>
          <p:cNvSpPr/>
          <p:nvPr/>
        </p:nvSpPr>
        <p:spPr>
          <a:xfrm rot="13475617">
            <a:off x="2973338" y="2746213"/>
            <a:ext cx="3293569" cy="377086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свёкла"/>
          <p:cNvPicPr>
            <a:picLocks noChangeAspect="1" noChangeArrowheads="1"/>
          </p:cNvPicPr>
          <p:nvPr/>
        </p:nvPicPr>
        <p:blipFill>
          <a:blip r:embed="rId17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361101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огурец"/>
          <p:cNvPicPr>
            <a:picLocks noChangeAspect="1" noChangeArrowheads="1"/>
          </p:cNvPicPr>
          <p:nvPr/>
        </p:nvPicPr>
        <p:blipFill>
          <a:blip r:embed="rId18" cstate="print">
            <a:lum contrast="20000"/>
          </a:blip>
          <a:srcRect/>
          <a:stretch>
            <a:fillRect/>
          </a:stretch>
        </p:blipFill>
        <p:spPr bwMode="auto">
          <a:xfrm rot="1817757">
            <a:off x="1121939" y="6012756"/>
            <a:ext cx="1369856" cy="96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6156176" y="450912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068960"/>
            <a:ext cx="27527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1628800"/>
            <a:ext cx="5056014" cy="2376264"/>
          </a:xfrm>
          <a:prstGeom prst="rect">
            <a:avLst/>
          </a:prstGeom>
          <a:noFill/>
        </p:spPr>
      </p:pic>
      <p:pic>
        <p:nvPicPr>
          <p:cNvPr id="41" name="?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 rot="21150642">
            <a:off x="6728814" y="232828"/>
            <a:ext cx="2030527" cy="339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323528" y="260648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Продолжим  игру – нажимай на вопрос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яблоко" descr="https://1.bp.blogspot.com/-lMbOGklC-AU/X4HTRR73gfI/AAAAAAAA91E/lshvlIfvFCQoCqyONl0aMUXmKZUdr34zgCLcBGAsYHQ/s2048/%25D1%258F%25D0%25B1%25D0%25BB%25D0%25BE%25D0%25BA%25D0%25BE_DoV%2B%25283%2529.png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 rot="20951705" flipH="1">
            <a:off x="7383901" y="3545467"/>
            <a:ext cx="1404031" cy="1707516"/>
          </a:xfrm>
          <a:prstGeom prst="rect">
            <a:avLst/>
          </a:prstGeom>
          <a:noFill/>
        </p:spPr>
      </p:pic>
      <p:pic>
        <p:nvPicPr>
          <p:cNvPr id="13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64781">
            <a:off x="7869385" y="4351325"/>
            <a:ext cx="1080120" cy="1444827"/>
          </a:xfrm>
          <a:prstGeom prst="rect">
            <a:avLst/>
          </a:prstGeom>
          <a:noFill/>
        </p:spPr>
      </p:pic>
      <p:pic>
        <p:nvPicPr>
          <p:cNvPr id="23" name="перец"/>
          <p:cNvPicPr>
            <a:picLocks noChangeAspect="1" noChangeArrowheads="1"/>
          </p:cNvPicPr>
          <p:nvPr/>
        </p:nvPicPr>
        <p:blipFill>
          <a:blip r:embed="rId12" cstate="print">
            <a:lum contrast="30000"/>
          </a:blip>
          <a:srcRect/>
          <a:stretch>
            <a:fillRect/>
          </a:stretch>
        </p:blipFill>
        <p:spPr bwMode="auto">
          <a:xfrm>
            <a:off x="899592" y="4509120"/>
            <a:ext cx="951506" cy="124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баклажан" descr="https://4.bp.blogspot.com/-jhYp3D59oRg/Wesm2V42yzI/AAAAAAAACEk/rKW_3sIYkvcrN2h3RGW8c0OxDcTRcanzgCLcBGAs/s1600/Eggplant_PNG_Clip_Art-1448.png"/>
          <p:cNvPicPr>
            <a:picLocks noChangeAspect="1" noChangeArrowheads="1"/>
          </p:cNvPicPr>
          <p:nvPr/>
        </p:nvPicPr>
        <p:blipFill>
          <a:blip r:embed="rId13" cstate="print">
            <a:lum contrast="30000"/>
          </a:blip>
          <a:srcRect/>
          <a:stretch>
            <a:fillRect/>
          </a:stretch>
        </p:blipFill>
        <p:spPr bwMode="auto">
          <a:xfrm rot="18269636">
            <a:off x="102121" y="4874218"/>
            <a:ext cx="1368152" cy="1580537"/>
          </a:xfrm>
          <a:prstGeom prst="rect">
            <a:avLst/>
          </a:prstGeom>
          <a:noFill/>
        </p:spPr>
      </p:pic>
      <p:pic>
        <p:nvPicPr>
          <p:cNvPr id="32" name="банан" descr="https://png.rinvik.ru/files/Odin-banan-vid-sverhu.png"/>
          <p:cNvPicPr>
            <a:picLocks noChangeAspect="1" noChangeArrowheads="1"/>
          </p:cNvPicPr>
          <p:nvPr/>
        </p:nvPicPr>
        <p:blipFill>
          <a:blip r:embed="rId14" cstate="print">
            <a:lum contrast="20000"/>
          </a:blip>
          <a:srcRect/>
          <a:stretch>
            <a:fillRect/>
          </a:stretch>
        </p:blipFill>
        <p:spPr bwMode="auto">
          <a:xfrm rot="4212239" flipH="1">
            <a:off x="3685692" y="1222040"/>
            <a:ext cx="1855667" cy="1257065"/>
          </a:xfrm>
          <a:prstGeom prst="rect">
            <a:avLst/>
          </a:prstGeom>
          <a:noFill/>
        </p:spPr>
      </p:pic>
      <p:pic>
        <p:nvPicPr>
          <p:cNvPr id="24" name="лимон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9420885">
            <a:off x="5864479" y="3523266"/>
            <a:ext cx="1527031" cy="146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ананас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лук"/>
          <p:cNvPicPr>
            <a:picLocks noChangeAspect="1" noChangeArrowheads="1"/>
          </p:cNvPicPr>
          <p:nvPr/>
        </p:nvPicPr>
        <p:blipFill>
          <a:blip r:embed="rId17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морковь"/>
          <p:cNvPicPr>
            <a:picLocks noChangeAspect="1" noChangeArrowheads="1"/>
          </p:cNvPicPr>
          <p:nvPr/>
        </p:nvPicPr>
        <p:blipFill>
          <a:blip r:embed="rId18" cstate="print">
            <a:lum contrast="20000"/>
          </a:blip>
          <a:srcRect/>
          <a:stretch>
            <a:fillRect/>
          </a:stretch>
        </p:blipFill>
        <p:spPr bwMode="auto">
          <a:xfrm rot="6798801">
            <a:off x="1421320" y="5089867"/>
            <a:ext cx="2937015" cy="8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свёкла"/>
          <p:cNvPicPr>
            <a:picLocks noChangeAspect="1" noChangeArrowheads="1"/>
          </p:cNvPicPr>
          <p:nvPr/>
        </p:nvPicPr>
        <p:blipFill>
          <a:blip r:embed="rId19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361101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огурец"/>
          <p:cNvPicPr>
            <a:picLocks noChangeAspect="1" noChangeArrowheads="1"/>
          </p:cNvPicPr>
          <p:nvPr/>
        </p:nvPicPr>
        <p:blipFill>
          <a:blip r:embed="rId20" cstate="print">
            <a:lum contrast="20000"/>
          </a:blip>
          <a:srcRect/>
          <a:stretch>
            <a:fillRect/>
          </a:stretch>
        </p:blipFill>
        <p:spPr bwMode="auto">
          <a:xfrm rot="1817757">
            <a:off x="1121939" y="6012756"/>
            <a:ext cx="1369856" cy="96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22" cstate="print">
            <a:lum contrast="20000"/>
          </a:blip>
          <a:srcRect/>
          <a:stretch>
            <a:fillRect/>
          </a:stretch>
        </p:blipFill>
        <p:spPr bwMode="auto">
          <a:xfrm rot="19445375">
            <a:off x="5477005" y="4109954"/>
            <a:ext cx="1080120" cy="1471695"/>
          </a:xfrm>
          <a:prstGeom prst="rect">
            <a:avLst/>
          </a:prstGeom>
          <a:noFill/>
        </p:spPr>
      </p:pic>
      <p:pic>
        <p:nvPicPr>
          <p:cNvPr id="26" name="ваза перёд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483802" y="4897501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0.33403 0.36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24955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364088" y="1196752"/>
            <a:ext cx="3096344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ДУМАЙ!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лук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свёкла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361101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морковь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 rot="6798801">
            <a:off x="1421320" y="5089867"/>
            <a:ext cx="2937015" cy="8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яблоко" descr="https://1.bp.blogspot.com/-lMbOGklC-AU/X4HTRR73gfI/AAAAAAAA91E/lshvlIfvFCQoCqyONl0aMUXmKZUdr34zgCLcBGAsYHQ/s2048/%25D1%258F%25D0%25B1%25D0%25BB%25D0%25BE%25D0%25BA%25D0%25BE_DoV%2B%25283%2529.png"/>
          <p:cNvPicPr>
            <a:picLocks noChangeAspect="1" noChangeArrowheads="1"/>
          </p:cNvPicPr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 rot="20951705" flipH="1">
            <a:off x="7383900" y="3617476"/>
            <a:ext cx="1404031" cy="1707516"/>
          </a:xfrm>
          <a:prstGeom prst="rect">
            <a:avLst/>
          </a:prstGeom>
          <a:noFill/>
        </p:spPr>
      </p:pic>
      <p:pic>
        <p:nvPicPr>
          <p:cNvPr id="30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64781">
            <a:off x="7869385" y="4351325"/>
            <a:ext cx="1080120" cy="1444827"/>
          </a:xfrm>
          <a:prstGeom prst="rect">
            <a:avLst/>
          </a:prstGeom>
          <a:noFill/>
        </p:spPr>
      </p:pic>
      <p:pic>
        <p:nvPicPr>
          <p:cNvPr id="33" name="перец"/>
          <p:cNvPicPr>
            <a:picLocks noChangeAspect="1" noChangeArrowheads="1"/>
          </p:cNvPicPr>
          <p:nvPr/>
        </p:nvPicPr>
        <p:blipFill>
          <a:blip r:embed="rId11" cstate="print">
            <a:lum contrast="30000"/>
          </a:blip>
          <a:srcRect/>
          <a:stretch>
            <a:fillRect/>
          </a:stretch>
        </p:blipFill>
        <p:spPr bwMode="auto">
          <a:xfrm>
            <a:off x="899592" y="4509120"/>
            <a:ext cx="951506" cy="124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баклажан" descr="https://4.bp.blogspot.com/-jhYp3D59oRg/Wesm2V42yzI/AAAAAAAACEk/rKW_3sIYkvcrN2h3RGW8c0OxDcTRcanzgCLcBGAs/s1600/Eggplant_PNG_Clip_Art-1448.png"/>
          <p:cNvPicPr>
            <a:picLocks noChangeAspect="1" noChangeArrowheads="1"/>
          </p:cNvPicPr>
          <p:nvPr/>
        </p:nvPicPr>
        <p:blipFill>
          <a:blip r:embed="rId12" cstate="print">
            <a:lum contrast="30000"/>
          </a:blip>
          <a:srcRect/>
          <a:stretch>
            <a:fillRect/>
          </a:stretch>
        </p:blipFill>
        <p:spPr bwMode="auto">
          <a:xfrm rot="18269636">
            <a:off x="102121" y="4874218"/>
            <a:ext cx="1368152" cy="1580537"/>
          </a:xfrm>
          <a:prstGeom prst="rect">
            <a:avLst/>
          </a:prstGeom>
          <a:noFill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лимон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9420885">
            <a:off x="5864479" y="3523266"/>
            <a:ext cx="1527031" cy="146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15" cstate="print">
            <a:lum contrast="20000"/>
          </a:blip>
          <a:srcRect/>
          <a:stretch>
            <a:fillRect/>
          </a:stretch>
        </p:blipFill>
        <p:spPr bwMode="auto">
          <a:xfrm rot="19274982">
            <a:off x="5489774" y="4181128"/>
            <a:ext cx="1080120" cy="1471695"/>
          </a:xfrm>
          <a:prstGeom prst="rect">
            <a:avLst/>
          </a:prstGeom>
          <a:noFill/>
        </p:spPr>
      </p:pic>
      <p:pic>
        <p:nvPicPr>
          <p:cNvPr id="29" name="ананас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ваза перёд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3059832" y="5445224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Нажимай на салатник или вазу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Двойная стрелка влево/вверх 33"/>
          <p:cNvSpPr/>
          <p:nvPr/>
        </p:nvSpPr>
        <p:spPr>
          <a:xfrm rot="13475617">
            <a:off x="2685306" y="2746213"/>
            <a:ext cx="3293569" cy="377086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огурец"/>
          <p:cNvPicPr>
            <a:picLocks noChangeAspect="1" noChangeArrowheads="1"/>
          </p:cNvPicPr>
          <p:nvPr/>
        </p:nvPicPr>
        <p:blipFill>
          <a:blip r:embed="rId19" cstate="print">
            <a:lum contrast="20000"/>
          </a:blip>
          <a:srcRect/>
          <a:stretch>
            <a:fillRect/>
          </a:stretch>
        </p:blipFill>
        <p:spPr bwMode="auto">
          <a:xfrm rot="1817757">
            <a:off x="1121939" y="6012756"/>
            <a:ext cx="1369856" cy="96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банан" descr="https://png.rinvik.ru/files/Odin-banan-vid-sverhu.png"/>
          <p:cNvPicPr>
            <a:picLocks noChangeAspect="1" noChangeArrowheads="1"/>
          </p:cNvPicPr>
          <p:nvPr/>
        </p:nvPicPr>
        <p:blipFill>
          <a:blip r:embed="rId20" cstate="print">
            <a:lum contrast="20000"/>
          </a:blip>
          <a:srcRect/>
          <a:stretch>
            <a:fillRect/>
          </a:stretch>
        </p:blipFill>
        <p:spPr bwMode="auto">
          <a:xfrm rot="4212239" flipH="1">
            <a:off x="3685692" y="1222040"/>
            <a:ext cx="1855667" cy="125706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/>
      <p:bldP spid="3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156176" y="450912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свёкла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361101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морковь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 rot="6798801">
            <a:off x="1421319" y="5161874"/>
            <a:ext cx="2937015" cy="8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лук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яблоко" descr="https://1.bp.blogspot.com/-lMbOGklC-AU/X4HTRR73gfI/AAAAAAAA91E/lshvlIfvFCQoCqyONl0aMUXmKZUdr34zgCLcBGAsYHQ/s2048/%25D1%258F%25D0%25B1%25D0%25BB%25D0%25BE%25D0%25BA%25D0%25BE_DoV%2B%25283%2529.png"/>
          <p:cNvPicPr>
            <a:picLocks noChangeAspect="1" noChangeArrowheads="1"/>
          </p:cNvPicPr>
          <p:nvPr/>
        </p:nvPicPr>
        <p:blipFill>
          <a:blip r:embed="rId8" cstate="print">
            <a:lum contrast="30000"/>
          </a:blip>
          <a:srcRect/>
          <a:stretch>
            <a:fillRect/>
          </a:stretch>
        </p:blipFill>
        <p:spPr bwMode="auto">
          <a:xfrm rot="20951705" flipH="1">
            <a:off x="7383900" y="3617476"/>
            <a:ext cx="1404031" cy="1707516"/>
          </a:xfrm>
          <a:prstGeom prst="rect">
            <a:avLst/>
          </a:prstGeom>
          <a:noFill/>
        </p:spPr>
      </p:pic>
      <p:pic>
        <p:nvPicPr>
          <p:cNvPr id="11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64781">
            <a:off x="7869383" y="4351324"/>
            <a:ext cx="1080120" cy="1444827"/>
          </a:xfrm>
          <a:prstGeom prst="rect">
            <a:avLst/>
          </a:prstGeom>
          <a:noFill/>
        </p:spPr>
      </p:pic>
      <p:pic>
        <p:nvPicPr>
          <p:cNvPr id="21" name="перец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>
            <a:off x="899592" y="4509120"/>
            <a:ext cx="951506" cy="124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баклажан" descr="https://4.bp.blogspot.com/-jhYp3D59oRg/Wesm2V42yzI/AAAAAAAACEk/rKW_3sIYkvcrN2h3RGW8c0OxDcTRcanzgCLcBGAs/s1600/Eggplant_PNG_Clip_Art-1448.png"/>
          <p:cNvPicPr>
            <a:picLocks noChangeAspect="1" noChangeArrowheads="1"/>
          </p:cNvPicPr>
          <p:nvPr/>
        </p:nvPicPr>
        <p:blipFill>
          <a:blip r:embed="rId11" cstate="print">
            <a:lum contrast="30000"/>
          </a:blip>
          <a:srcRect/>
          <a:stretch>
            <a:fillRect/>
          </a:stretch>
        </p:blipFill>
        <p:spPr bwMode="auto">
          <a:xfrm rot="18267445">
            <a:off x="30039" y="4802040"/>
            <a:ext cx="1368152" cy="1580537"/>
          </a:xfrm>
          <a:prstGeom prst="rect">
            <a:avLst/>
          </a:prstGeom>
          <a:noFill/>
        </p:spPr>
      </p:pic>
      <p:pic>
        <p:nvPicPr>
          <p:cNvPr id="23" name="лимон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9420885">
            <a:off x="5864479" y="3523266"/>
            <a:ext cx="1527031" cy="146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13" cstate="print">
            <a:lum contrast="20000"/>
          </a:blip>
          <a:srcRect/>
          <a:stretch>
            <a:fillRect/>
          </a:stretch>
        </p:blipFill>
        <p:spPr bwMode="auto">
          <a:xfrm rot="19246039">
            <a:off x="5491728" y="4108755"/>
            <a:ext cx="1080120" cy="1471695"/>
          </a:xfrm>
          <a:prstGeom prst="rect">
            <a:avLst/>
          </a:prstGeom>
          <a:noFill/>
        </p:spPr>
      </p:pic>
      <p:pic>
        <p:nvPicPr>
          <p:cNvPr id="20" name="огурец"/>
          <p:cNvPicPr>
            <a:picLocks noChangeAspect="1" noChangeArrowheads="1"/>
          </p:cNvPicPr>
          <p:nvPr/>
        </p:nvPicPr>
        <p:blipFill>
          <a:blip r:embed="rId14" cstate="print">
            <a:lum contrast="20000"/>
          </a:blip>
          <a:srcRect/>
          <a:stretch>
            <a:fillRect/>
          </a:stretch>
        </p:blipFill>
        <p:spPr bwMode="auto">
          <a:xfrm rot="1817757">
            <a:off x="1121939" y="6012756"/>
            <a:ext cx="1369856" cy="96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банан" descr="https://png.rinvik.ru/files/Odin-banan-vid-sverhu.png"/>
          <p:cNvPicPr>
            <a:picLocks noChangeAspect="1" noChangeArrowheads="1"/>
          </p:cNvPicPr>
          <p:nvPr/>
        </p:nvPicPr>
        <p:blipFill>
          <a:blip r:embed="rId16" cstate="print">
            <a:lum contrast="20000"/>
          </a:blip>
          <a:srcRect/>
          <a:stretch>
            <a:fillRect/>
          </a:stretch>
        </p:blipFill>
        <p:spPr bwMode="auto">
          <a:xfrm rot="4212239" flipH="1">
            <a:off x="6854043" y="3670312"/>
            <a:ext cx="1855667" cy="1257065"/>
          </a:xfrm>
          <a:prstGeom prst="rect">
            <a:avLst/>
          </a:prstGeom>
          <a:noFill/>
        </p:spPr>
      </p:pic>
      <p:pic>
        <p:nvPicPr>
          <p:cNvPr id="29" name="ананас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ваза перёд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3059832" y="5445224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Нажимай на салатник или вазу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Двойная стрелка влево/вверх 33"/>
          <p:cNvSpPr/>
          <p:nvPr/>
        </p:nvSpPr>
        <p:spPr>
          <a:xfrm rot="13475617">
            <a:off x="2541290" y="2818221"/>
            <a:ext cx="3293569" cy="377086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помидор" descr="https://1.bp.blogspot.com/-Kw2oSJ2SOIg/Xl4kIMOklYI/AAAAAAAAxH8/ObA8uJcDfvM4xr-VwtT0BtPTsP3ILWIsQCLcBGAsYHQ/s1600/%25D0%25BF%25D0%25BE%25D0%25BC%25D0%25B8%25D0%25B4%25D0%25BE%25D1%2580_DoV%2B%252811%2529.png"/>
          <p:cNvPicPr>
            <a:picLocks noChangeAspect="1" noChangeArrowheads="1"/>
          </p:cNvPicPr>
          <p:nvPr/>
        </p:nvPicPr>
        <p:blipFill>
          <a:blip r:embed="rId20" cstate="print">
            <a:lum contrast="20000"/>
          </a:blip>
          <a:srcRect/>
          <a:stretch>
            <a:fillRect/>
          </a:stretch>
        </p:blipFill>
        <p:spPr bwMode="auto">
          <a:xfrm>
            <a:off x="3779912" y="1700808"/>
            <a:ext cx="1152128" cy="112620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салатник перед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74909"/>
            <a:ext cx="2915816" cy="138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6156176" y="450912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611560" y="5733256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овощи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" name="ананас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76672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ваза перёд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3068960"/>
            <a:ext cx="27527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19672" y="1628800"/>
            <a:ext cx="5056014" cy="2376264"/>
          </a:xfrm>
          <a:prstGeom prst="rect">
            <a:avLst/>
          </a:prstGeom>
          <a:noFill/>
        </p:spPr>
      </p:pic>
      <p:pic>
        <p:nvPicPr>
          <p:cNvPr id="41" name="?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lum contrast="20000"/>
          </a:blip>
          <a:srcRect/>
          <a:stretch>
            <a:fillRect/>
          </a:stretch>
        </p:blipFill>
        <p:spPr bwMode="auto">
          <a:xfrm rot="21150642">
            <a:off x="6728814" y="232828"/>
            <a:ext cx="2030527" cy="339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323528" y="260648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Продолжим  игру – нажимай на вопрос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33854 0.51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6156176" y="450912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628800"/>
            <a:ext cx="5056014" cy="2376264"/>
          </a:xfrm>
          <a:prstGeom prst="rect">
            <a:avLst/>
          </a:prstGeom>
          <a:noFill/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323528" y="260648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Продолжим  игру – нажимай на вопрос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лук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яблоко" descr="https://1.bp.blogspot.com/-lMbOGklC-AU/X4HTRR73gfI/AAAAAAAA91E/lshvlIfvFCQoCqyONl0aMUXmKZUdr34zgCLcBGAsYHQ/s2048/%25D1%258F%25D0%25B1%25D0%25BB%25D0%25BE%25D0%25BA%25D0%25BE_DoV%2B%25283%2529.png"/>
          <p:cNvPicPr>
            <a:picLocks noChangeAspect="1" noChangeArrowheads="1"/>
          </p:cNvPicPr>
          <p:nvPr/>
        </p:nvPicPr>
        <p:blipFill>
          <a:blip r:embed="rId8" cstate="print">
            <a:lum contrast="30000"/>
          </a:blip>
          <a:srcRect/>
          <a:stretch>
            <a:fillRect/>
          </a:stretch>
        </p:blipFill>
        <p:spPr bwMode="auto">
          <a:xfrm rot="20951705" flipH="1">
            <a:off x="7383900" y="3617476"/>
            <a:ext cx="1404031" cy="1707516"/>
          </a:xfrm>
          <a:prstGeom prst="rect">
            <a:avLst/>
          </a:prstGeom>
          <a:noFill/>
        </p:spPr>
      </p:pic>
      <p:pic>
        <p:nvPicPr>
          <p:cNvPr id="13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64781">
            <a:off x="7869384" y="4351325"/>
            <a:ext cx="1080120" cy="1444827"/>
          </a:xfrm>
          <a:prstGeom prst="rect">
            <a:avLst/>
          </a:prstGeom>
          <a:noFill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2852936"/>
            <a:ext cx="27527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перец"/>
          <p:cNvPicPr>
            <a:picLocks noChangeAspect="1" noChangeArrowheads="1"/>
          </p:cNvPicPr>
          <p:nvPr/>
        </p:nvPicPr>
        <p:blipFill>
          <a:blip r:embed="rId11" cstate="print">
            <a:lum contrast="30000"/>
          </a:blip>
          <a:srcRect/>
          <a:stretch>
            <a:fillRect/>
          </a:stretch>
        </p:blipFill>
        <p:spPr bwMode="auto">
          <a:xfrm>
            <a:off x="899592" y="4509120"/>
            <a:ext cx="951506" cy="124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баклажан" descr="https://4.bp.blogspot.com/-jhYp3D59oRg/Wesm2V42yzI/AAAAAAAACEk/rKW_3sIYkvcrN2h3RGW8c0OxDcTRcanzgCLcBGAs/s1600/Eggplant_PNG_Clip_Art-1448.png"/>
          <p:cNvPicPr>
            <a:picLocks noChangeAspect="1" noChangeArrowheads="1"/>
          </p:cNvPicPr>
          <p:nvPr/>
        </p:nvPicPr>
        <p:blipFill>
          <a:blip r:embed="rId12" cstate="print">
            <a:lum contrast="30000"/>
          </a:blip>
          <a:srcRect/>
          <a:stretch>
            <a:fillRect/>
          </a:stretch>
        </p:blipFill>
        <p:spPr bwMode="auto">
          <a:xfrm rot="18267445">
            <a:off x="30039" y="4802041"/>
            <a:ext cx="1368152" cy="1580537"/>
          </a:xfrm>
          <a:prstGeom prst="rect">
            <a:avLst/>
          </a:prstGeom>
          <a:noFill/>
        </p:spPr>
      </p:pic>
      <p:pic>
        <p:nvPicPr>
          <p:cNvPr id="32" name="лимон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9420885">
            <a:off x="5864479" y="3523266"/>
            <a:ext cx="1527031" cy="146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14" cstate="print">
            <a:lum contrast="20000"/>
          </a:blip>
          <a:srcRect/>
          <a:stretch>
            <a:fillRect/>
          </a:stretch>
        </p:blipFill>
        <p:spPr bwMode="auto">
          <a:xfrm rot="19366229">
            <a:off x="5483203" y="4109846"/>
            <a:ext cx="1080120" cy="1471695"/>
          </a:xfrm>
          <a:prstGeom prst="rect">
            <a:avLst/>
          </a:prstGeom>
          <a:noFill/>
        </p:spPr>
      </p:pic>
      <p:pic>
        <p:nvPicPr>
          <p:cNvPr id="38" name="банан" descr="https://png.rinvik.ru/files/Odin-banan-vid-sverhu.png"/>
          <p:cNvPicPr>
            <a:picLocks noChangeAspect="1" noChangeArrowheads="1"/>
          </p:cNvPicPr>
          <p:nvPr/>
        </p:nvPicPr>
        <p:blipFill>
          <a:blip r:embed="rId15" cstate="print">
            <a:lum contrast="20000"/>
          </a:blip>
          <a:srcRect/>
          <a:stretch>
            <a:fillRect/>
          </a:stretch>
        </p:blipFill>
        <p:spPr bwMode="auto">
          <a:xfrm rot="4212239" flipH="1">
            <a:off x="6854043" y="3670312"/>
            <a:ext cx="1855667" cy="1257065"/>
          </a:xfrm>
          <a:prstGeom prst="rect">
            <a:avLst/>
          </a:prstGeom>
          <a:noFill/>
        </p:spPr>
      </p:pic>
      <p:pic>
        <p:nvPicPr>
          <p:cNvPr id="39" name="ананас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ваза перёд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помидор" descr="https://1.bp.blogspot.com/-Kw2oSJ2SOIg/Xl4kIMOklYI/AAAAAAAAxH8/ObA8uJcDfvM4xr-VwtT0BtPTsP3ILWIsQCLcBGAsYHQ/s1600/%25D0%25BF%25D0%25BE%25D0%25BC%25D0%25B8%25D0%25B4%25D0%25BE%25D1%2580_DoV%2B%252811%2529.png"/>
          <p:cNvPicPr>
            <a:picLocks noChangeAspect="1" noChangeArrowheads="1"/>
          </p:cNvPicPr>
          <p:nvPr/>
        </p:nvPicPr>
        <p:blipFill>
          <a:blip r:embed="rId18" cstate="print">
            <a:lum contrast="20000"/>
          </a:blip>
          <a:srcRect/>
          <a:stretch>
            <a:fillRect/>
          </a:stretch>
        </p:blipFill>
        <p:spPr bwMode="auto">
          <a:xfrm>
            <a:off x="3779912" y="1700808"/>
            <a:ext cx="1152128" cy="1126205"/>
          </a:xfrm>
          <a:prstGeom prst="rect">
            <a:avLst/>
          </a:prstGeom>
          <a:noFill/>
        </p:spPr>
      </p:pic>
      <p:pic>
        <p:nvPicPr>
          <p:cNvPr id="22" name="свёкла"/>
          <p:cNvPicPr>
            <a:picLocks noChangeAspect="1" noChangeArrowheads="1"/>
          </p:cNvPicPr>
          <p:nvPr/>
        </p:nvPicPr>
        <p:blipFill>
          <a:blip r:embed="rId19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361101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?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lum contrast="20000"/>
          </a:blip>
          <a:srcRect/>
          <a:stretch>
            <a:fillRect/>
          </a:stretch>
        </p:blipFill>
        <p:spPr bwMode="auto">
          <a:xfrm rot="21150642">
            <a:off x="6728814" y="232828"/>
            <a:ext cx="2030527" cy="339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морковь"/>
          <p:cNvPicPr>
            <a:picLocks noChangeAspect="1" noChangeArrowheads="1"/>
          </p:cNvPicPr>
          <p:nvPr/>
        </p:nvPicPr>
        <p:blipFill>
          <a:blip r:embed="rId22" cstate="print">
            <a:lum contrast="20000"/>
          </a:blip>
          <a:srcRect/>
          <a:stretch>
            <a:fillRect/>
          </a:stretch>
        </p:blipFill>
        <p:spPr bwMode="auto">
          <a:xfrm rot="6798801">
            <a:off x="1421319" y="5161874"/>
            <a:ext cx="2937015" cy="8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огурец"/>
          <p:cNvPicPr>
            <a:picLocks noChangeAspect="1" noChangeArrowheads="1"/>
          </p:cNvPicPr>
          <p:nvPr/>
        </p:nvPicPr>
        <p:blipFill>
          <a:blip r:embed="rId23" cstate="print">
            <a:lum contrast="20000"/>
          </a:blip>
          <a:srcRect/>
          <a:stretch>
            <a:fillRect/>
          </a:stretch>
        </p:blipFill>
        <p:spPr bwMode="auto">
          <a:xfrm rot="1817757">
            <a:off x="1121939" y="6012756"/>
            <a:ext cx="1369856" cy="96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-0.21267 0.42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24955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364088" y="1196752"/>
            <a:ext cx="3096344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ДУМАЙ!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яблоко" descr="https://1.bp.blogspot.com/-lMbOGklC-AU/X4HTRR73gfI/AAAAAAAA91E/lshvlIfvFCQoCqyONl0aMUXmKZUdr34zgCLcBGAsYHQ/s2048/%25D1%258F%25D0%25B1%25D0%25BB%25D0%25BE%25D0%25BA%25D0%25BE_DoV%2B%25283%2529.png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 rot="20951705" flipH="1">
            <a:off x="7383900" y="3617476"/>
            <a:ext cx="1404031" cy="1707516"/>
          </a:xfrm>
          <a:prstGeom prst="rect">
            <a:avLst/>
          </a:prstGeom>
          <a:noFill/>
        </p:spPr>
      </p:pic>
      <p:pic>
        <p:nvPicPr>
          <p:cNvPr id="29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64781">
            <a:off x="7869385" y="4351325"/>
            <a:ext cx="1080120" cy="1444827"/>
          </a:xfrm>
          <a:prstGeom prst="rect">
            <a:avLst/>
          </a:prstGeom>
          <a:noFill/>
        </p:spPr>
      </p:pic>
      <p:pic>
        <p:nvPicPr>
          <p:cNvPr id="14" name="лук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морковь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 rot="6798801">
            <a:off x="1421319" y="5161874"/>
            <a:ext cx="2937015" cy="8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перец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>
            <a:off x="899592" y="4509120"/>
            <a:ext cx="951506" cy="124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баклажан" descr="https://4.bp.blogspot.com/-jhYp3D59oRg/Wesm2V42yzI/AAAAAAAACEk/rKW_3sIYkvcrN2h3RGW8c0OxDcTRcanzgCLcBGAs/s1600/Eggplant_PNG_Clip_Art-1448.png"/>
          <p:cNvPicPr>
            <a:picLocks noChangeAspect="1" noChangeArrowheads="1"/>
          </p:cNvPicPr>
          <p:nvPr/>
        </p:nvPicPr>
        <p:blipFill>
          <a:blip r:embed="rId11" cstate="print">
            <a:lum contrast="30000"/>
          </a:blip>
          <a:srcRect/>
          <a:stretch>
            <a:fillRect/>
          </a:stretch>
        </p:blipFill>
        <p:spPr bwMode="auto">
          <a:xfrm rot="18226650">
            <a:off x="28579" y="4798830"/>
            <a:ext cx="1368152" cy="1580537"/>
          </a:xfrm>
          <a:prstGeom prst="rect">
            <a:avLst/>
          </a:prstGeom>
          <a:noFill/>
        </p:spPr>
      </p:pic>
      <p:pic>
        <p:nvPicPr>
          <p:cNvPr id="20" name="лимон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9420885">
            <a:off x="5864479" y="3523266"/>
            <a:ext cx="1527031" cy="146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13" cstate="print">
            <a:lum contrast="20000"/>
          </a:blip>
          <a:srcRect/>
          <a:stretch>
            <a:fillRect/>
          </a:stretch>
        </p:blipFill>
        <p:spPr bwMode="auto">
          <a:xfrm rot="19437902">
            <a:off x="5498873" y="4106671"/>
            <a:ext cx="1080120" cy="1471695"/>
          </a:xfrm>
          <a:prstGeom prst="rect">
            <a:avLst/>
          </a:prstGeom>
          <a:noFill/>
        </p:spPr>
      </p:pic>
      <p:pic>
        <p:nvPicPr>
          <p:cNvPr id="32" name="банан" descr="https://png.rinvik.ru/files/Odin-banan-vid-sverhu.png"/>
          <p:cNvPicPr>
            <a:picLocks noChangeAspect="1" noChangeArrowheads="1"/>
          </p:cNvPicPr>
          <p:nvPr/>
        </p:nvPicPr>
        <p:blipFill>
          <a:blip r:embed="rId14" cstate="print">
            <a:lum contrast="20000"/>
          </a:blip>
          <a:srcRect/>
          <a:stretch>
            <a:fillRect/>
          </a:stretch>
        </p:blipFill>
        <p:spPr bwMode="auto">
          <a:xfrm rot="4212239" flipH="1">
            <a:off x="6854043" y="3670312"/>
            <a:ext cx="1855667" cy="1257065"/>
          </a:xfrm>
          <a:prstGeom prst="rect">
            <a:avLst/>
          </a:prstGeom>
          <a:noFill/>
        </p:spPr>
      </p:pic>
      <p:pic>
        <p:nvPicPr>
          <p:cNvPr id="33" name="ананас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ваза перёд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3059832" y="5445224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Нажимай на салатник или вазу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Двойная стрелка влево/вверх 33"/>
          <p:cNvSpPr/>
          <p:nvPr/>
        </p:nvSpPr>
        <p:spPr>
          <a:xfrm rot="13475617">
            <a:off x="2613299" y="2890228"/>
            <a:ext cx="3293569" cy="377086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помидор" descr="https://1.bp.blogspot.com/-Kw2oSJ2SOIg/Xl4kIMOklYI/AAAAAAAAxH8/ObA8uJcDfvM4xr-VwtT0BtPTsP3ILWIsQCLcBGAsYHQ/s1600/%25D0%25BF%25D0%25BE%25D0%25BC%25D0%25B8%25D0%25B4%25D0%25BE%25D1%2580_DoV%2B%252811%2529.png"/>
          <p:cNvPicPr>
            <a:picLocks noChangeAspect="1" noChangeArrowheads="1"/>
          </p:cNvPicPr>
          <p:nvPr/>
        </p:nvPicPr>
        <p:blipFill>
          <a:blip r:embed="rId17" cstate="print">
            <a:lum contrast="20000"/>
          </a:blip>
          <a:srcRect/>
          <a:stretch>
            <a:fillRect/>
          </a:stretch>
        </p:blipFill>
        <p:spPr bwMode="auto">
          <a:xfrm>
            <a:off x="3779912" y="1700808"/>
            <a:ext cx="1152128" cy="1126205"/>
          </a:xfrm>
          <a:prstGeom prst="rect">
            <a:avLst/>
          </a:prstGeom>
          <a:noFill/>
        </p:spPr>
      </p:pic>
      <p:pic>
        <p:nvPicPr>
          <p:cNvPr id="16" name="свёкла"/>
          <p:cNvPicPr>
            <a:picLocks noChangeAspect="1" noChangeArrowheads="1"/>
          </p:cNvPicPr>
          <p:nvPr/>
        </p:nvPicPr>
        <p:blipFill>
          <a:blip r:embed="rId18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361101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огурец"/>
          <p:cNvPicPr>
            <a:picLocks noChangeAspect="1" noChangeArrowheads="1"/>
          </p:cNvPicPr>
          <p:nvPr/>
        </p:nvPicPr>
        <p:blipFill>
          <a:blip r:embed="rId19" cstate="print">
            <a:lum contrast="20000"/>
          </a:blip>
          <a:srcRect/>
          <a:stretch>
            <a:fillRect/>
          </a:stretch>
        </p:blipFill>
        <p:spPr bwMode="auto">
          <a:xfrm rot="1817757">
            <a:off x="1121939" y="6012756"/>
            <a:ext cx="1369856" cy="96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/>
      <p:bldP spid="3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156176" y="450912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лук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яблоко" descr="https://1.bp.blogspot.com/-lMbOGklC-AU/X4HTRR73gfI/AAAAAAAA91E/lshvlIfvFCQoCqyONl0aMUXmKZUdr34zgCLcBGAsYHQ/s2048/%25D1%258F%25D0%25B1%25D0%25BB%25D0%25BE%25D0%25BA%25D0%25BE_DoV%2B%25283%2529.png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 rot="20951705" flipH="1">
            <a:off x="7383900" y="3617476"/>
            <a:ext cx="1404031" cy="1707516"/>
          </a:xfrm>
          <a:prstGeom prst="rect">
            <a:avLst/>
          </a:prstGeom>
          <a:noFill/>
        </p:spPr>
      </p:pic>
      <p:pic>
        <p:nvPicPr>
          <p:cNvPr id="11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64781">
            <a:off x="7869383" y="4351324"/>
            <a:ext cx="1080120" cy="1444827"/>
          </a:xfrm>
          <a:prstGeom prst="rect">
            <a:avLst/>
          </a:prstGeom>
          <a:noFill/>
        </p:spPr>
      </p:pic>
      <p:pic>
        <p:nvPicPr>
          <p:cNvPr id="21" name="перец"/>
          <p:cNvPicPr>
            <a:picLocks noChangeAspect="1" noChangeArrowheads="1"/>
          </p:cNvPicPr>
          <p:nvPr/>
        </p:nvPicPr>
        <p:blipFill>
          <a:blip r:embed="rId8" cstate="print">
            <a:lum contrast="30000"/>
          </a:blip>
          <a:srcRect/>
          <a:stretch>
            <a:fillRect/>
          </a:stretch>
        </p:blipFill>
        <p:spPr bwMode="auto">
          <a:xfrm>
            <a:off x="899592" y="4509120"/>
            <a:ext cx="951506" cy="124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баклажан" descr="https://4.bp.blogspot.com/-jhYp3D59oRg/Wesm2V42yzI/AAAAAAAACEk/rKW_3sIYkvcrN2h3RGW8c0OxDcTRcanzgCLcBGAs/s1600/Eggplant_PNG_Clip_Art-1448.png"/>
          <p:cNvPicPr>
            <a:picLocks noChangeAspect="1" noChangeArrowheads="1"/>
          </p:cNvPicPr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 rot="18267445">
            <a:off x="30039" y="4802040"/>
            <a:ext cx="1368152" cy="1580537"/>
          </a:xfrm>
          <a:prstGeom prst="rect">
            <a:avLst/>
          </a:prstGeom>
          <a:noFill/>
        </p:spPr>
      </p:pic>
      <p:pic>
        <p:nvPicPr>
          <p:cNvPr id="23" name="лимон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420885">
            <a:off x="5864479" y="3523266"/>
            <a:ext cx="1527031" cy="146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11" cstate="print">
            <a:lum contrast="20000"/>
          </a:blip>
          <a:srcRect/>
          <a:stretch>
            <a:fillRect/>
          </a:stretch>
        </p:blipFill>
        <p:spPr bwMode="auto">
          <a:xfrm rot="19246039">
            <a:off x="5491728" y="4108755"/>
            <a:ext cx="1080120" cy="1471695"/>
          </a:xfrm>
          <a:prstGeom prst="rect">
            <a:avLst/>
          </a:prstGeom>
          <a:noFill/>
        </p:spPr>
      </p:pic>
      <p:pic>
        <p:nvPicPr>
          <p:cNvPr id="28" name="банан" descr="https://png.rinvik.ru/files/Odin-banan-vid-sverhu.png"/>
          <p:cNvPicPr>
            <a:picLocks noChangeAspect="1" noChangeArrowheads="1"/>
          </p:cNvPicPr>
          <p:nvPr/>
        </p:nvPicPr>
        <p:blipFill>
          <a:blip r:embed="rId12" cstate="print">
            <a:lum contrast="20000"/>
          </a:blip>
          <a:srcRect/>
          <a:stretch>
            <a:fillRect/>
          </a:stretch>
        </p:blipFill>
        <p:spPr bwMode="auto">
          <a:xfrm rot="4212239" flipH="1">
            <a:off x="6854043" y="3670312"/>
            <a:ext cx="1855667" cy="1257065"/>
          </a:xfrm>
          <a:prstGeom prst="rect">
            <a:avLst/>
          </a:prstGeom>
          <a:noFill/>
        </p:spPr>
      </p:pic>
      <p:pic>
        <p:nvPicPr>
          <p:cNvPr id="29" name="ананас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ваза перёд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3059832" y="5445224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Нажимай на салатник или вазу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помидор" descr="https://1.bp.blogspot.com/-Kw2oSJ2SOIg/Xl4kIMOklYI/AAAAAAAAxH8/ObA8uJcDfvM4xr-VwtT0BtPTsP3ILWIsQCLcBGAsYHQ/s1600/%25D0%25BF%25D0%25BE%25D0%25BC%25D0%25B8%25D0%25B4%25D0%25BE%25D1%2580_DoV%2B%252811%2529.png"/>
          <p:cNvPicPr>
            <a:picLocks noChangeAspect="1" noChangeArrowheads="1"/>
          </p:cNvPicPr>
          <p:nvPr/>
        </p:nvPicPr>
        <p:blipFill>
          <a:blip r:embed="rId16" cstate="print">
            <a:lum contrast="20000"/>
          </a:blip>
          <a:srcRect/>
          <a:stretch>
            <a:fillRect/>
          </a:stretch>
        </p:blipFill>
        <p:spPr bwMode="auto">
          <a:xfrm>
            <a:off x="1835696" y="4581128"/>
            <a:ext cx="1152128" cy="1126205"/>
          </a:xfrm>
          <a:prstGeom prst="rect">
            <a:avLst/>
          </a:prstGeom>
          <a:noFill/>
        </p:spPr>
      </p:pic>
      <p:pic>
        <p:nvPicPr>
          <p:cNvPr id="19" name="морковь"/>
          <p:cNvPicPr>
            <a:picLocks noChangeAspect="1" noChangeArrowheads="1"/>
          </p:cNvPicPr>
          <p:nvPr/>
        </p:nvPicPr>
        <p:blipFill>
          <a:blip r:embed="rId17" cstate="print">
            <a:lum contrast="20000"/>
          </a:blip>
          <a:srcRect/>
          <a:stretch>
            <a:fillRect/>
          </a:stretch>
        </p:blipFill>
        <p:spPr bwMode="auto">
          <a:xfrm rot="6798801">
            <a:off x="1421319" y="5161874"/>
            <a:ext cx="2937015" cy="8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Двойная стрелка влево/вверх 33"/>
          <p:cNvSpPr/>
          <p:nvPr/>
        </p:nvSpPr>
        <p:spPr>
          <a:xfrm rot="13475617">
            <a:off x="2613298" y="2890229"/>
            <a:ext cx="3293569" cy="377086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горох"/>
          <p:cNvPicPr>
            <a:picLocks noChangeAspect="1" noChangeArrowheads="1"/>
          </p:cNvPicPr>
          <p:nvPr/>
        </p:nvPicPr>
        <p:blipFill>
          <a:blip r:embed="rId18" cstate="print">
            <a:lum contrast="30000"/>
          </a:blip>
          <a:srcRect/>
          <a:stretch>
            <a:fillRect/>
          </a:stretch>
        </p:blipFill>
        <p:spPr bwMode="auto">
          <a:xfrm rot="2607909">
            <a:off x="3741979" y="1799907"/>
            <a:ext cx="1383354" cy="169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свёкла"/>
          <p:cNvPicPr>
            <a:picLocks noChangeAspect="1" noChangeArrowheads="1"/>
          </p:cNvPicPr>
          <p:nvPr/>
        </p:nvPicPr>
        <p:blipFill>
          <a:blip r:embed="rId19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361101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огурец"/>
          <p:cNvPicPr>
            <a:picLocks noChangeAspect="1" noChangeArrowheads="1"/>
          </p:cNvPicPr>
          <p:nvPr/>
        </p:nvPicPr>
        <p:blipFill>
          <a:blip r:embed="rId20" cstate="print">
            <a:lum contrast="20000"/>
          </a:blip>
          <a:srcRect/>
          <a:stretch>
            <a:fillRect/>
          </a:stretch>
        </p:blipFill>
        <p:spPr bwMode="auto">
          <a:xfrm rot="1817757">
            <a:off x="1121939" y="6012756"/>
            <a:ext cx="1369856" cy="96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6156176" y="450912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628800"/>
            <a:ext cx="5056014" cy="2376264"/>
          </a:xfrm>
          <a:prstGeom prst="rect">
            <a:avLst/>
          </a:prstGeom>
          <a:noFill/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323528" y="260648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Продолжим  игру – нажимай на вопрос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лук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яблоко" descr="https://1.bp.blogspot.com/-lMbOGklC-AU/X4HTRR73gfI/AAAAAAAA91E/lshvlIfvFCQoCqyONl0aMUXmKZUdr34zgCLcBGAsYHQ/s2048/%25D1%258F%25D0%25B1%25D0%25BB%25D0%25BE%25D0%25BA%25D0%25BE_DoV%2B%25283%2529.png"/>
          <p:cNvPicPr>
            <a:picLocks noChangeAspect="1" noChangeArrowheads="1"/>
          </p:cNvPicPr>
          <p:nvPr/>
        </p:nvPicPr>
        <p:blipFill>
          <a:blip r:embed="rId8" cstate="print">
            <a:lum contrast="30000"/>
          </a:blip>
          <a:srcRect/>
          <a:stretch>
            <a:fillRect/>
          </a:stretch>
        </p:blipFill>
        <p:spPr bwMode="auto">
          <a:xfrm rot="20951705" flipH="1">
            <a:off x="7383900" y="3617476"/>
            <a:ext cx="1404031" cy="1707516"/>
          </a:xfrm>
          <a:prstGeom prst="rect">
            <a:avLst/>
          </a:prstGeom>
          <a:noFill/>
        </p:spPr>
      </p:pic>
      <p:pic>
        <p:nvPicPr>
          <p:cNvPr id="13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64781">
            <a:off x="7869384" y="4351325"/>
            <a:ext cx="1080120" cy="1444827"/>
          </a:xfrm>
          <a:prstGeom prst="rect">
            <a:avLst/>
          </a:prstGeom>
          <a:noFill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2852936"/>
            <a:ext cx="27527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перец"/>
          <p:cNvPicPr>
            <a:picLocks noChangeAspect="1" noChangeArrowheads="1"/>
          </p:cNvPicPr>
          <p:nvPr/>
        </p:nvPicPr>
        <p:blipFill>
          <a:blip r:embed="rId11" cstate="print">
            <a:lum contrast="30000"/>
          </a:blip>
          <a:srcRect/>
          <a:stretch>
            <a:fillRect/>
          </a:stretch>
        </p:blipFill>
        <p:spPr bwMode="auto">
          <a:xfrm>
            <a:off x="899592" y="4509120"/>
            <a:ext cx="951506" cy="124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баклажан" descr="https://4.bp.blogspot.com/-jhYp3D59oRg/Wesm2V42yzI/AAAAAAAACEk/rKW_3sIYkvcrN2h3RGW8c0OxDcTRcanzgCLcBGAs/s1600/Eggplant_PNG_Clip_Art-1448.png"/>
          <p:cNvPicPr>
            <a:picLocks noChangeAspect="1" noChangeArrowheads="1"/>
          </p:cNvPicPr>
          <p:nvPr/>
        </p:nvPicPr>
        <p:blipFill>
          <a:blip r:embed="rId12" cstate="print">
            <a:lum contrast="30000"/>
          </a:blip>
          <a:srcRect/>
          <a:stretch>
            <a:fillRect/>
          </a:stretch>
        </p:blipFill>
        <p:spPr bwMode="auto">
          <a:xfrm rot="18267445">
            <a:off x="86605" y="4844949"/>
            <a:ext cx="1368152" cy="1580537"/>
          </a:xfrm>
          <a:prstGeom prst="rect">
            <a:avLst/>
          </a:prstGeom>
          <a:noFill/>
        </p:spPr>
      </p:pic>
      <p:pic>
        <p:nvPicPr>
          <p:cNvPr id="32" name="лимон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9420885">
            <a:off x="5864479" y="3523266"/>
            <a:ext cx="1527031" cy="146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14" cstate="print">
            <a:lum contrast="20000"/>
          </a:blip>
          <a:srcRect/>
          <a:stretch>
            <a:fillRect/>
          </a:stretch>
        </p:blipFill>
        <p:spPr bwMode="auto">
          <a:xfrm rot="19366229">
            <a:off x="5483203" y="4109846"/>
            <a:ext cx="1080120" cy="1471695"/>
          </a:xfrm>
          <a:prstGeom prst="rect">
            <a:avLst/>
          </a:prstGeom>
          <a:noFill/>
        </p:spPr>
      </p:pic>
      <p:pic>
        <p:nvPicPr>
          <p:cNvPr id="38" name="банан" descr="https://png.rinvik.ru/files/Odin-banan-vid-sverhu.png"/>
          <p:cNvPicPr>
            <a:picLocks noChangeAspect="1" noChangeArrowheads="1"/>
          </p:cNvPicPr>
          <p:nvPr/>
        </p:nvPicPr>
        <p:blipFill>
          <a:blip r:embed="rId15" cstate="print">
            <a:lum contrast="20000"/>
          </a:blip>
          <a:srcRect/>
          <a:stretch>
            <a:fillRect/>
          </a:stretch>
        </p:blipFill>
        <p:spPr bwMode="auto">
          <a:xfrm rot="4212239" flipH="1">
            <a:off x="6854043" y="3670312"/>
            <a:ext cx="1855667" cy="1257065"/>
          </a:xfrm>
          <a:prstGeom prst="rect">
            <a:avLst/>
          </a:prstGeom>
          <a:noFill/>
        </p:spPr>
      </p:pic>
      <p:pic>
        <p:nvPicPr>
          <p:cNvPr id="39" name="ананас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ваза перёд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?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lum contrast="20000"/>
          </a:blip>
          <a:srcRect/>
          <a:stretch>
            <a:fillRect/>
          </a:stretch>
        </p:blipFill>
        <p:spPr bwMode="auto">
          <a:xfrm rot="21150642">
            <a:off x="6728814" y="232828"/>
            <a:ext cx="2030527" cy="339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помидор" descr="https://1.bp.blogspot.com/-Kw2oSJ2SOIg/Xl4kIMOklYI/AAAAAAAAxH8/ObA8uJcDfvM4xr-VwtT0BtPTsP3ILWIsQCLcBGAsYHQ/s1600/%25D0%25BF%25D0%25BE%25D0%25BC%25D0%25B8%25D0%25B4%25D0%25BE%25D1%2580_DoV%2B%252811%2529.png"/>
          <p:cNvPicPr>
            <a:picLocks noChangeAspect="1" noChangeArrowheads="1"/>
          </p:cNvPicPr>
          <p:nvPr/>
        </p:nvPicPr>
        <p:blipFill>
          <a:blip r:embed="rId20" cstate="print">
            <a:lum contrast="20000"/>
          </a:blip>
          <a:srcRect/>
          <a:stretch>
            <a:fillRect/>
          </a:stretch>
        </p:blipFill>
        <p:spPr bwMode="auto">
          <a:xfrm>
            <a:off x="1835696" y="4581128"/>
            <a:ext cx="1152128" cy="1126205"/>
          </a:xfrm>
          <a:prstGeom prst="rect">
            <a:avLst/>
          </a:prstGeom>
          <a:noFill/>
        </p:spPr>
      </p:pic>
      <p:pic>
        <p:nvPicPr>
          <p:cNvPr id="23" name="морковь"/>
          <p:cNvPicPr>
            <a:picLocks noChangeAspect="1" noChangeArrowheads="1"/>
          </p:cNvPicPr>
          <p:nvPr/>
        </p:nvPicPr>
        <p:blipFill>
          <a:blip r:embed="rId21" cstate="print">
            <a:lum contrast="20000"/>
          </a:blip>
          <a:srcRect/>
          <a:stretch>
            <a:fillRect/>
          </a:stretch>
        </p:blipFill>
        <p:spPr bwMode="auto">
          <a:xfrm rot="6798801">
            <a:off x="1421319" y="5161874"/>
            <a:ext cx="2937015" cy="8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горох"/>
          <p:cNvPicPr>
            <a:picLocks noChangeAspect="1" noChangeArrowheads="1"/>
          </p:cNvPicPr>
          <p:nvPr/>
        </p:nvPicPr>
        <p:blipFill>
          <a:blip r:embed="rId22" cstate="print">
            <a:lum contrast="30000"/>
          </a:blip>
          <a:srcRect/>
          <a:stretch>
            <a:fillRect/>
          </a:stretch>
        </p:blipFill>
        <p:spPr bwMode="auto">
          <a:xfrm rot="2641808">
            <a:off x="3509111" y="1665377"/>
            <a:ext cx="1383354" cy="169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свёкла"/>
          <p:cNvPicPr>
            <a:picLocks noChangeAspect="1" noChangeArrowheads="1"/>
          </p:cNvPicPr>
          <p:nvPr/>
        </p:nvPicPr>
        <p:blipFill>
          <a:blip r:embed="rId23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361101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огурец"/>
          <p:cNvPicPr>
            <a:picLocks noChangeAspect="1" noChangeArrowheads="1"/>
          </p:cNvPicPr>
          <p:nvPr/>
        </p:nvPicPr>
        <p:blipFill>
          <a:blip r:embed="rId24" cstate="print">
            <a:lum contrast="20000"/>
          </a:blip>
          <a:srcRect/>
          <a:stretch>
            <a:fillRect/>
          </a:stretch>
        </p:blipFill>
        <p:spPr bwMode="auto">
          <a:xfrm rot="1817757">
            <a:off x="1121939" y="6012756"/>
            <a:ext cx="1369856" cy="96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24289 0.427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24955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364088" y="1196752"/>
            <a:ext cx="3096344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ДУМАЙ!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яблоко" descr="https://1.bp.blogspot.com/-lMbOGklC-AU/X4HTRR73gfI/AAAAAAAA91E/lshvlIfvFCQoCqyONl0aMUXmKZUdr34zgCLcBGAsYHQ/s2048/%25D1%258F%25D0%25B1%25D0%25BB%25D0%25BE%25D0%25BA%25D0%25BE_DoV%2B%25283%2529.png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 rot="20951705" flipH="1">
            <a:off x="7383900" y="3617476"/>
            <a:ext cx="1404031" cy="1707516"/>
          </a:xfrm>
          <a:prstGeom prst="rect">
            <a:avLst/>
          </a:prstGeom>
          <a:noFill/>
        </p:spPr>
      </p:pic>
      <p:pic>
        <p:nvPicPr>
          <p:cNvPr id="29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64781">
            <a:off x="7869385" y="4351325"/>
            <a:ext cx="1080120" cy="1444827"/>
          </a:xfrm>
          <a:prstGeom prst="rect">
            <a:avLst/>
          </a:prstGeom>
          <a:noFill/>
        </p:spPr>
      </p:pic>
      <p:pic>
        <p:nvPicPr>
          <p:cNvPr id="14" name="лук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перец"/>
          <p:cNvPicPr>
            <a:picLocks noChangeAspect="1" noChangeArrowheads="1"/>
          </p:cNvPicPr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>
            <a:off x="899592" y="4509120"/>
            <a:ext cx="951506" cy="124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баклажан" descr="https://4.bp.blogspot.com/-jhYp3D59oRg/Wesm2V42yzI/AAAAAAAACEk/rKW_3sIYkvcrN2h3RGW8c0OxDcTRcanzgCLcBGAs/s1600/Eggplant_PNG_Clip_Art-1448.png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 rot="18226650">
            <a:off x="28578" y="4798830"/>
            <a:ext cx="1368152" cy="1580537"/>
          </a:xfrm>
          <a:prstGeom prst="rect">
            <a:avLst/>
          </a:prstGeom>
          <a:noFill/>
        </p:spPr>
      </p:pic>
      <p:pic>
        <p:nvPicPr>
          <p:cNvPr id="20" name="лимон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9420885">
            <a:off x="5864479" y="3523266"/>
            <a:ext cx="1527031" cy="146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12" cstate="print">
            <a:lum contrast="20000"/>
          </a:blip>
          <a:srcRect/>
          <a:stretch>
            <a:fillRect/>
          </a:stretch>
        </p:blipFill>
        <p:spPr bwMode="auto">
          <a:xfrm rot="19437902">
            <a:off x="5498873" y="4106671"/>
            <a:ext cx="1080120" cy="1471695"/>
          </a:xfrm>
          <a:prstGeom prst="rect">
            <a:avLst/>
          </a:prstGeom>
          <a:noFill/>
        </p:spPr>
      </p:pic>
      <p:pic>
        <p:nvPicPr>
          <p:cNvPr id="32" name="банан" descr="https://png.rinvik.ru/files/Odin-banan-vid-sverhu.png"/>
          <p:cNvPicPr>
            <a:picLocks noChangeAspect="1" noChangeArrowheads="1"/>
          </p:cNvPicPr>
          <p:nvPr/>
        </p:nvPicPr>
        <p:blipFill>
          <a:blip r:embed="rId13" cstate="print">
            <a:lum contrast="20000"/>
          </a:blip>
          <a:srcRect/>
          <a:stretch>
            <a:fillRect/>
          </a:stretch>
        </p:blipFill>
        <p:spPr bwMode="auto">
          <a:xfrm rot="4212239" flipH="1">
            <a:off x="6854043" y="3670312"/>
            <a:ext cx="1855667" cy="1257065"/>
          </a:xfrm>
          <a:prstGeom prst="rect">
            <a:avLst/>
          </a:prstGeom>
          <a:noFill/>
        </p:spPr>
      </p:pic>
      <p:pic>
        <p:nvPicPr>
          <p:cNvPr id="33" name="ананас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ваза перёд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3059832" y="5445224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Нажимай на салатник или вазу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помидор" descr="https://1.bp.blogspot.com/-Kw2oSJ2SOIg/Xl4kIMOklYI/AAAAAAAAxH8/ObA8uJcDfvM4xr-VwtT0BtPTsP3ILWIsQCLcBGAsYHQ/s1600/%25D0%25BF%25D0%25BE%25D0%25BC%25D0%25B8%25D0%25B4%25D0%25BE%25D1%2580_DoV%2B%252811%2529.png"/>
          <p:cNvPicPr>
            <a:picLocks noChangeAspect="1" noChangeArrowheads="1"/>
          </p:cNvPicPr>
          <p:nvPr/>
        </p:nvPicPr>
        <p:blipFill>
          <a:blip r:embed="rId16" cstate="print">
            <a:lum contrast="20000"/>
          </a:blip>
          <a:srcRect/>
          <a:stretch>
            <a:fillRect/>
          </a:stretch>
        </p:blipFill>
        <p:spPr bwMode="auto">
          <a:xfrm>
            <a:off x="1835696" y="4581128"/>
            <a:ext cx="1152128" cy="1126205"/>
          </a:xfrm>
          <a:prstGeom prst="rect">
            <a:avLst/>
          </a:prstGeom>
          <a:noFill/>
        </p:spPr>
      </p:pic>
      <p:pic>
        <p:nvPicPr>
          <p:cNvPr id="22" name="морковь"/>
          <p:cNvPicPr>
            <a:picLocks noChangeAspect="1" noChangeArrowheads="1"/>
          </p:cNvPicPr>
          <p:nvPr/>
        </p:nvPicPr>
        <p:blipFill>
          <a:blip r:embed="rId17" cstate="print">
            <a:lum contrast="20000"/>
          </a:blip>
          <a:srcRect/>
          <a:stretch>
            <a:fillRect/>
          </a:stretch>
        </p:blipFill>
        <p:spPr bwMode="auto">
          <a:xfrm rot="6798801">
            <a:off x="1421319" y="5161874"/>
            <a:ext cx="2937015" cy="8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Двойная стрелка влево/вверх 33"/>
          <p:cNvSpPr/>
          <p:nvPr/>
        </p:nvSpPr>
        <p:spPr>
          <a:xfrm rot="13475617">
            <a:off x="2541290" y="2890227"/>
            <a:ext cx="3293569" cy="377086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горох"/>
          <p:cNvPicPr>
            <a:picLocks noChangeAspect="1" noChangeArrowheads="1"/>
          </p:cNvPicPr>
          <p:nvPr/>
        </p:nvPicPr>
        <p:blipFill>
          <a:blip r:embed="rId18" cstate="print">
            <a:lum contrast="30000"/>
          </a:blip>
          <a:srcRect/>
          <a:stretch>
            <a:fillRect/>
          </a:stretch>
        </p:blipFill>
        <p:spPr bwMode="auto">
          <a:xfrm rot="2625840">
            <a:off x="3670689" y="1799465"/>
            <a:ext cx="1383354" cy="169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свёкла"/>
          <p:cNvPicPr>
            <a:picLocks noChangeAspect="1" noChangeArrowheads="1"/>
          </p:cNvPicPr>
          <p:nvPr/>
        </p:nvPicPr>
        <p:blipFill>
          <a:blip r:embed="rId19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361101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огурец"/>
          <p:cNvPicPr>
            <a:picLocks noChangeAspect="1" noChangeArrowheads="1"/>
          </p:cNvPicPr>
          <p:nvPr/>
        </p:nvPicPr>
        <p:blipFill>
          <a:blip r:embed="rId20" cstate="print">
            <a:lum contrast="20000"/>
          </a:blip>
          <a:srcRect/>
          <a:stretch>
            <a:fillRect/>
          </a:stretch>
        </p:blipFill>
        <p:spPr bwMode="auto">
          <a:xfrm rot="1817757">
            <a:off x="1121939" y="6012756"/>
            <a:ext cx="1369856" cy="96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/>
      <p:bldP spid="3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156176" y="450912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лук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яблоко" descr="https://1.bp.blogspot.com/-lMbOGklC-AU/X4HTRR73gfI/AAAAAAAA91E/lshvlIfvFCQoCqyONl0aMUXmKZUdr34zgCLcBGAsYHQ/s2048/%25D1%258F%25D0%25B1%25D0%25BB%25D0%25BE%25D0%25BA%25D0%25BE_DoV%2B%25283%2529.png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 rot="20951705" flipH="1">
            <a:off x="7383900" y="3617476"/>
            <a:ext cx="1404031" cy="1707516"/>
          </a:xfrm>
          <a:prstGeom prst="rect">
            <a:avLst/>
          </a:prstGeom>
          <a:noFill/>
        </p:spPr>
      </p:pic>
      <p:pic>
        <p:nvPicPr>
          <p:cNvPr id="11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64781">
            <a:off x="7869383" y="4351324"/>
            <a:ext cx="1080120" cy="1444827"/>
          </a:xfrm>
          <a:prstGeom prst="rect">
            <a:avLst/>
          </a:prstGeom>
          <a:noFill/>
        </p:spPr>
      </p:pic>
      <p:pic>
        <p:nvPicPr>
          <p:cNvPr id="21" name="перец"/>
          <p:cNvPicPr>
            <a:picLocks noChangeAspect="1" noChangeArrowheads="1"/>
          </p:cNvPicPr>
          <p:nvPr/>
        </p:nvPicPr>
        <p:blipFill>
          <a:blip r:embed="rId8" cstate="print">
            <a:lum contrast="30000"/>
          </a:blip>
          <a:srcRect/>
          <a:stretch>
            <a:fillRect/>
          </a:stretch>
        </p:blipFill>
        <p:spPr bwMode="auto">
          <a:xfrm>
            <a:off x="899592" y="4509120"/>
            <a:ext cx="951506" cy="124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баклажан" descr="https://4.bp.blogspot.com/-jhYp3D59oRg/Wesm2V42yzI/AAAAAAAACEk/rKW_3sIYkvcrN2h3RGW8c0OxDcTRcanzgCLcBGAs/s1600/Eggplant_PNG_Clip_Art-1448.png"/>
          <p:cNvPicPr>
            <a:picLocks noChangeAspect="1" noChangeArrowheads="1"/>
          </p:cNvPicPr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 rot="18267445">
            <a:off x="30039" y="4802040"/>
            <a:ext cx="1368152" cy="1580537"/>
          </a:xfrm>
          <a:prstGeom prst="rect">
            <a:avLst/>
          </a:prstGeom>
          <a:noFill/>
        </p:spPr>
      </p:pic>
      <p:pic>
        <p:nvPicPr>
          <p:cNvPr id="23" name="лимон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420885">
            <a:off x="5864479" y="3523266"/>
            <a:ext cx="1527031" cy="146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11" cstate="print">
            <a:lum contrast="20000"/>
          </a:blip>
          <a:srcRect/>
          <a:stretch>
            <a:fillRect/>
          </a:stretch>
        </p:blipFill>
        <p:spPr bwMode="auto">
          <a:xfrm rot="19246039">
            <a:off x="5491728" y="4108755"/>
            <a:ext cx="1080120" cy="1471695"/>
          </a:xfrm>
          <a:prstGeom prst="rect">
            <a:avLst/>
          </a:prstGeom>
          <a:noFill/>
        </p:spPr>
      </p:pic>
      <p:pic>
        <p:nvPicPr>
          <p:cNvPr id="28" name="банан" descr="https://png.rinvik.ru/files/Odin-banan-vid-sverhu.png"/>
          <p:cNvPicPr>
            <a:picLocks noChangeAspect="1" noChangeArrowheads="1"/>
          </p:cNvPicPr>
          <p:nvPr/>
        </p:nvPicPr>
        <p:blipFill>
          <a:blip r:embed="rId12" cstate="print">
            <a:lum contrast="20000"/>
          </a:blip>
          <a:srcRect/>
          <a:stretch>
            <a:fillRect/>
          </a:stretch>
        </p:blipFill>
        <p:spPr bwMode="auto">
          <a:xfrm rot="4212239" flipH="1">
            <a:off x="6854043" y="3670312"/>
            <a:ext cx="1855667" cy="1257065"/>
          </a:xfrm>
          <a:prstGeom prst="rect">
            <a:avLst/>
          </a:prstGeom>
          <a:noFill/>
        </p:spPr>
      </p:pic>
      <p:pic>
        <p:nvPicPr>
          <p:cNvPr id="29" name="ананас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ваза перёд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3059832" y="5445224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Нажимай на салатник или вазу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помидор" descr="https://1.bp.blogspot.com/-Kw2oSJ2SOIg/Xl4kIMOklYI/AAAAAAAAxH8/ObA8uJcDfvM4xr-VwtT0BtPTsP3ILWIsQCLcBGAsYHQ/s1600/%25D0%25BF%25D0%25BE%25D0%25BC%25D0%25B8%25D0%25B4%25D0%25BE%25D1%2580_DoV%2B%252811%2529.png"/>
          <p:cNvPicPr>
            <a:picLocks noChangeAspect="1" noChangeArrowheads="1"/>
          </p:cNvPicPr>
          <p:nvPr/>
        </p:nvPicPr>
        <p:blipFill>
          <a:blip r:embed="rId15" cstate="print">
            <a:lum contrast="20000"/>
          </a:blip>
          <a:srcRect/>
          <a:stretch>
            <a:fillRect/>
          </a:stretch>
        </p:blipFill>
        <p:spPr bwMode="auto">
          <a:xfrm>
            <a:off x="1835696" y="4581128"/>
            <a:ext cx="1152128" cy="1126205"/>
          </a:xfrm>
          <a:prstGeom prst="rect">
            <a:avLst/>
          </a:prstGeom>
          <a:noFill/>
        </p:spPr>
      </p:pic>
      <p:pic>
        <p:nvPicPr>
          <p:cNvPr id="19" name="морковь"/>
          <p:cNvPicPr>
            <a:picLocks noChangeAspect="1" noChangeArrowheads="1"/>
          </p:cNvPicPr>
          <p:nvPr/>
        </p:nvPicPr>
        <p:blipFill>
          <a:blip r:embed="rId16" cstate="print">
            <a:lum contrast="20000"/>
          </a:blip>
          <a:srcRect/>
          <a:stretch>
            <a:fillRect/>
          </a:stretch>
        </p:blipFill>
        <p:spPr bwMode="auto">
          <a:xfrm rot="6798801">
            <a:off x="1421319" y="5161874"/>
            <a:ext cx="2937015" cy="8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абрикос" descr="https://clipart-best.com/img/apricot/apricot-clip-art-7.png"/>
          <p:cNvPicPr>
            <a:picLocks noChangeAspect="1" noChangeArrowheads="1"/>
          </p:cNvPicPr>
          <p:nvPr/>
        </p:nvPicPr>
        <p:blipFill>
          <a:blip r:embed="rId17" cstate="print">
            <a:lum contrast="20000"/>
          </a:blip>
          <a:srcRect/>
          <a:stretch>
            <a:fillRect/>
          </a:stretch>
        </p:blipFill>
        <p:spPr bwMode="auto">
          <a:xfrm rot="341200">
            <a:off x="3710942" y="1262142"/>
            <a:ext cx="1398513" cy="1584176"/>
          </a:xfrm>
          <a:prstGeom prst="rect">
            <a:avLst/>
          </a:prstGeom>
          <a:noFill/>
        </p:spPr>
      </p:pic>
      <p:pic>
        <p:nvPicPr>
          <p:cNvPr id="14" name="свёкла"/>
          <p:cNvPicPr>
            <a:picLocks noChangeAspect="1" noChangeArrowheads="1"/>
          </p:cNvPicPr>
          <p:nvPr/>
        </p:nvPicPr>
        <p:blipFill>
          <a:blip r:embed="rId18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361101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огурец"/>
          <p:cNvPicPr>
            <a:picLocks noChangeAspect="1" noChangeArrowheads="1"/>
          </p:cNvPicPr>
          <p:nvPr/>
        </p:nvPicPr>
        <p:blipFill>
          <a:blip r:embed="rId19" cstate="print">
            <a:lum contrast="20000"/>
          </a:blip>
          <a:srcRect/>
          <a:stretch>
            <a:fillRect/>
          </a:stretch>
        </p:blipFill>
        <p:spPr bwMode="auto">
          <a:xfrm rot="1817757">
            <a:off x="1121939" y="6012756"/>
            <a:ext cx="1369856" cy="96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горох"/>
          <p:cNvPicPr>
            <a:picLocks noChangeAspect="1" noChangeArrowheads="1"/>
          </p:cNvPicPr>
          <p:nvPr/>
        </p:nvPicPr>
        <p:blipFill>
          <a:blip r:embed="rId20" cstate="print">
            <a:lum contrast="30000"/>
          </a:blip>
          <a:srcRect/>
          <a:stretch>
            <a:fillRect/>
          </a:stretch>
        </p:blipFill>
        <p:spPr bwMode="auto">
          <a:xfrm rot="2641808">
            <a:off x="1367045" y="4607360"/>
            <a:ext cx="1383354" cy="169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Двойная стрелка влево/вверх 33"/>
          <p:cNvSpPr/>
          <p:nvPr/>
        </p:nvSpPr>
        <p:spPr>
          <a:xfrm rot="13475617">
            <a:off x="2613298" y="2746211"/>
            <a:ext cx="3293569" cy="377086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6156176" y="450912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0"/>
            <a:ext cx="8496944" cy="3400970"/>
          </a:xfrm>
          <a:prstGeom prst="rect">
            <a:avLst/>
          </a:prstGeom>
          <a:noFill/>
        </p:spPr>
      </p:pic>
      <p:pic>
        <p:nvPicPr>
          <p:cNvPr id="28" name="лук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яблоко" descr="https://1.bp.blogspot.com/-lMbOGklC-AU/X4HTRR73gfI/AAAAAAAA91E/lshvlIfvFCQoCqyONl0aMUXmKZUdr34zgCLcBGAsYHQ/s2048/%25D1%258F%25D0%25B1%25D0%25BB%25D0%25BE%25D0%25BA%25D0%25BE_DoV%2B%25283%2529.pn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 rot="20951705" flipH="1">
            <a:off x="7383900" y="3617476"/>
            <a:ext cx="1404031" cy="1707516"/>
          </a:xfrm>
          <a:prstGeom prst="rect">
            <a:avLst/>
          </a:prstGeom>
          <a:noFill/>
        </p:spPr>
      </p:pic>
      <p:pic>
        <p:nvPicPr>
          <p:cNvPr id="13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64781">
            <a:off x="7869384" y="4351325"/>
            <a:ext cx="1080120" cy="1444827"/>
          </a:xfrm>
          <a:prstGeom prst="rect">
            <a:avLst/>
          </a:prstGeom>
          <a:noFill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1340768"/>
            <a:ext cx="373804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перец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>
            <a:off x="899592" y="4509120"/>
            <a:ext cx="951506" cy="124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баклажан" descr="https://4.bp.blogspot.com/-jhYp3D59oRg/Wesm2V42yzI/AAAAAAAACEk/rKW_3sIYkvcrN2h3RGW8c0OxDcTRcanzgCLcBGAs/s1600/Eggplant_PNG_Clip_Art-1448.png"/>
          <p:cNvPicPr>
            <a:picLocks noChangeAspect="1" noChangeArrowheads="1"/>
          </p:cNvPicPr>
          <p:nvPr/>
        </p:nvPicPr>
        <p:blipFill>
          <a:blip r:embed="rId11" cstate="print">
            <a:lum contrast="30000"/>
          </a:blip>
          <a:srcRect/>
          <a:stretch>
            <a:fillRect/>
          </a:stretch>
        </p:blipFill>
        <p:spPr bwMode="auto">
          <a:xfrm rot="18267445">
            <a:off x="30039" y="4802041"/>
            <a:ext cx="1368152" cy="1580537"/>
          </a:xfrm>
          <a:prstGeom prst="rect">
            <a:avLst/>
          </a:prstGeom>
          <a:noFill/>
        </p:spPr>
      </p:pic>
      <p:pic>
        <p:nvPicPr>
          <p:cNvPr id="32" name="лимон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9420885">
            <a:off x="5864479" y="3523266"/>
            <a:ext cx="1527031" cy="146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13" cstate="print">
            <a:lum contrast="20000"/>
          </a:blip>
          <a:srcRect/>
          <a:stretch>
            <a:fillRect/>
          </a:stretch>
        </p:blipFill>
        <p:spPr bwMode="auto">
          <a:xfrm rot="19366229">
            <a:off x="5483203" y="4109846"/>
            <a:ext cx="1080120" cy="1471695"/>
          </a:xfrm>
          <a:prstGeom prst="rect">
            <a:avLst/>
          </a:prstGeom>
          <a:noFill/>
        </p:spPr>
      </p:pic>
      <p:pic>
        <p:nvPicPr>
          <p:cNvPr id="38" name="банан" descr="https://png.rinvik.ru/files/Odin-banan-vid-sverhu.png"/>
          <p:cNvPicPr>
            <a:picLocks noChangeAspect="1" noChangeArrowheads="1"/>
          </p:cNvPicPr>
          <p:nvPr/>
        </p:nvPicPr>
        <p:blipFill>
          <a:blip r:embed="rId14" cstate="print">
            <a:lum contrast="20000"/>
          </a:blip>
          <a:srcRect/>
          <a:stretch>
            <a:fillRect/>
          </a:stretch>
        </p:blipFill>
        <p:spPr bwMode="auto">
          <a:xfrm rot="4212239" flipH="1">
            <a:off x="6854043" y="3670312"/>
            <a:ext cx="1855667" cy="1257065"/>
          </a:xfrm>
          <a:prstGeom prst="rect">
            <a:avLst/>
          </a:prstGeom>
          <a:noFill/>
        </p:spPr>
      </p:pic>
      <p:pic>
        <p:nvPicPr>
          <p:cNvPr id="39" name="ананас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помидор" descr="https://1.bp.blogspot.com/-Kw2oSJ2SOIg/Xl4kIMOklYI/AAAAAAAAxH8/ObA8uJcDfvM4xr-VwtT0BtPTsP3ILWIsQCLcBGAsYHQ/s1600/%25D0%25BF%25D0%25BE%25D0%25BC%25D0%25B8%25D0%25B4%25D0%25BE%25D1%2580_DoV%2B%252811%2529.png"/>
          <p:cNvPicPr>
            <a:picLocks noChangeAspect="1" noChangeArrowheads="1"/>
          </p:cNvPicPr>
          <p:nvPr/>
        </p:nvPicPr>
        <p:blipFill>
          <a:blip r:embed="rId16" cstate="print">
            <a:lum contrast="20000"/>
          </a:blip>
          <a:srcRect/>
          <a:stretch>
            <a:fillRect/>
          </a:stretch>
        </p:blipFill>
        <p:spPr bwMode="auto">
          <a:xfrm>
            <a:off x="1835696" y="4581128"/>
            <a:ext cx="1152128" cy="1126205"/>
          </a:xfrm>
          <a:prstGeom prst="rect">
            <a:avLst/>
          </a:prstGeom>
          <a:noFill/>
        </p:spPr>
      </p:pic>
      <p:pic>
        <p:nvPicPr>
          <p:cNvPr id="23" name="морковь"/>
          <p:cNvPicPr>
            <a:picLocks noChangeAspect="1" noChangeArrowheads="1"/>
          </p:cNvPicPr>
          <p:nvPr/>
        </p:nvPicPr>
        <p:blipFill>
          <a:blip r:embed="rId17" cstate="print">
            <a:lum contrast="20000"/>
          </a:blip>
          <a:srcRect/>
          <a:stretch>
            <a:fillRect/>
          </a:stretch>
        </p:blipFill>
        <p:spPr bwMode="auto">
          <a:xfrm rot="6798801">
            <a:off x="1421319" y="5161874"/>
            <a:ext cx="2937015" cy="8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абрикос" descr="https://clipart-best.com/img/apricot/apricot-clip-art-7.png"/>
          <p:cNvPicPr>
            <a:picLocks noChangeAspect="1" noChangeArrowheads="1"/>
          </p:cNvPicPr>
          <p:nvPr/>
        </p:nvPicPr>
        <p:blipFill>
          <a:blip r:embed="rId18" cstate="print">
            <a:lum contrast="20000"/>
          </a:blip>
          <a:srcRect/>
          <a:stretch>
            <a:fillRect/>
          </a:stretch>
        </p:blipFill>
        <p:spPr bwMode="auto">
          <a:xfrm rot="341200">
            <a:off x="3710942" y="1262142"/>
            <a:ext cx="1398513" cy="1584176"/>
          </a:xfrm>
          <a:prstGeom prst="rect">
            <a:avLst/>
          </a:prstGeom>
          <a:noFill/>
        </p:spPr>
      </p:pic>
      <p:pic>
        <p:nvPicPr>
          <p:cNvPr id="26" name="ваза перёд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свёкла"/>
          <p:cNvPicPr>
            <a:picLocks noChangeAspect="1" noChangeArrowheads="1"/>
          </p:cNvPicPr>
          <p:nvPr/>
        </p:nvPicPr>
        <p:blipFill>
          <a:blip r:embed="rId20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361101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огурец"/>
          <p:cNvPicPr>
            <a:picLocks noChangeAspect="1" noChangeArrowheads="1"/>
          </p:cNvPicPr>
          <p:nvPr/>
        </p:nvPicPr>
        <p:blipFill>
          <a:blip r:embed="rId21" cstate="print">
            <a:lum contrast="20000"/>
          </a:blip>
          <a:srcRect/>
          <a:stretch>
            <a:fillRect/>
          </a:stretch>
        </p:blipFill>
        <p:spPr bwMode="auto">
          <a:xfrm rot="1817757">
            <a:off x="1121939" y="6012756"/>
            <a:ext cx="1369856" cy="96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горох"/>
          <p:cNvPicPr>
            <a:picLocks noChangeAspect="1" noChangeArrowheads="1"/>
          </p:cNvPicPr>
          <p:nvPr/>
        </p:nvPicPr>
        <p:blipFill>
          <a:blip r:embed="rId22" cstate="print">
            <a:lum contrast="30000"/>
          </a:blip>
          <a:srcRect/>
          <a:stretch>
            <a:fillRect/>
          </a:stretch>
        </p:blipFill>
        <p:spPr bwMode="auto">
          <a:xfrm rot="2641808">
            <a:off x="1367046" y="4607359"/>
            <a:ext cx="1383354" cy="169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25399 0.410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24955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364088" y="1196752"/>
            <a:ext cx="3096344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ДУМАЙ!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яблоко" descr="https://1.bp.blogspot.com/-lMbOGklC-AU/X4HTRR73gfI/AAAAAAAA91E/lshvlIfvFCQoCqyONl0aMUXmKZUdr34zgCLcBGAsYHQ/s2048/%25D1%258F%25D0%25B1%25D0%25BB%25D0%25BE%25D0%25BA%25D0%25BE_DoV%2B%25283%2529.png"/>
          <p:cNvPicPr>
            <a:picLocks noChangeAspect="1" noChangeArrowheads="1"/>
          </p:cNvPicPr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 rot="20951705" flipH="1">
            <a:off x="7383900" y="3617476"/>
            <a:ext cx="1404031" cy="1707516"/>
          </a:xfrm>
          <a:prstGeom prst="rect">
            <a:avLst/>
          </a:prstGeom>
          <a:noFill/>
        </p:spPr>
      </p:pic>
      <p:pic>
        <p:nvPicPr>
          <p:cNvPr id="29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64781">
            <a:off x="7869385" y="4351325"/>
            <a:ext cx="1080120" cy="1444827"/>
          </a:xfrm>
          <a:prstGeom prst="rect">
            <a:avLst/>
          </a:prstGeom>
          <a:noFill/>
        </p:spPr>
      </p:pic>
      <p:pic>
        <p:nvPicPr>
          <p:cNvPr id="14" name="лук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827584" y="5013176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перец"/>
          <p:cNvPicPr>
            <a:picLocks noChangeAspect="1" noChangeArrowheads="1"/>
          </p:cNvPicPr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>
            <a:off x="899592" y="4509120"/>
            <a:ext cx="951506" cy="124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баклажан" descr="https://4.bp.blogspot.com/-jhYp3D59oRg/Wesm2V42yzI/AAAAAAAACEk/rKW_3sIYkvcrN2h3RGW8c0OxDcTRcanzgCLcBGAs/s1600/Eggplant_PNG_Clip_Art-1448.png"/>
          <p:cNvPicPr>
            <a:picLocks noChangeAspect="1" noChangeArrowheads="1"/>
          </p:cNvPicPr>
          <p:nvPr/>
        </p:nvPicPr>
        <p:blipFill>
          <a:blip r:embed="rId10" cstate="print">
            <a:lum contrast="30000"/>
          </a:blip>
          <a:srcRect/>
          <a:stretch>
            <a:fillRect/>
          </a:stretch>
        </p:blipFill>
        <p:spPr bwMode="auto">
          <a:xfrm rot="18226650">
            <a:off x="28578" y="4798830"/>
            <a:ext cx="1368152" cy="1580537"/>
          </a:xfrm>
          <a:prstGeom prst="rect">
            <a:avLst/>
          </a:prstGeom>
          <a:noFill/>
        </p:spPr>
      </p:pic>
      <p:pic>
        <p:nvPicPr>
          <p:cNvPr id="20" name="лимон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9420885">
            <a:off x="5864479" y="3523266"/>
            <a:ext cx="1527031" cy="146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груша" descr="https://png.rinvik.ru/files/Krasivaya-zheltaya-grusha.png"/>
          <p:cNvPicPr>
            <a:picLocks noChangeAspect="1" noChangeArrowheads="1"/>
          </p:cNvPicPr>
          <p:nvPr/>
        </p:nvPicPr>
        <p:blipFill>
          <a:blip r:embed="rId12" cstate="print">
            <a:lum contrast="20000"/>
          </a:blip>
          <a:srcRect/>
          <a:stretch>
            <a:fillRect/>
          </a:stretch>
        </p:blipFill>
        <p:spPr bwMode="auto">
          <a:xfrm rot="19437902">
            <a:off x="5498873" y="4106671"/>
            <a:ext cx="1080120" cy="1471695"/>
          </a:xfrm>
          <a:prstGeom prst="rect">
            <a:avLst/>
          </a:prstGeom>
          <a:noFill/>
        </p:spPr>
      </p:pic>
      <p:pic>
        <p:nvPicPr>
          <p:cNvPr id="32" name="банан" descr="https://png.rinvik.ru/files/Odin-banan-vid-sverhu.png"/>
          <p:cNvPicPr>
            <a:picLocks noChangeAspect="1" noChangeArrowheads="1"/>
          </p:cNvPicPr>
          <p:nvPr/>
        </p:nvPicPr>
        <p:blipFill>
          <a:blip r:embed="rId13" cstate="print">
            <a:lum contrast="20000"/>
          </a:blip>
          <a:srcRect/>
          <a:stretch>
            <a:fillRect/>
          </a:stretch>
        </p:blipFill>
        <p:spPr bwMode="auto">
          <a:xfrm rot="4212239" flipH="1">
            <a:off x="6854043" y="3670312"/>
            <a:ext cx="1855667" cy="1257065"/>
          </a:xfrm>
          <a:prstGeom prst="rect">
            <a:avLst/>
          </a:prstGeom>
          <a:noFill/>
        </p:spPr>
      </p:pic>
      <p:pic>
        <p:nvPicPr>
          <p:cNvPr id="33" name="ананас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ваза перёд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3059832" y="5445224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Нажимай на салатник или вазу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помидор" descr="https://1.bp.blogspot.com/-Kw2oSJ2SOIg/Xl4kIMOklYI/AAAAAAAAxH8/ObA8uJcDfvM4xr-VwtT0BtPTsP3ILWIsQCLcBGAsYHQ/s1600/%25D0%25BF%25D0%25BE%25D0%25BC%25D0%25B8%25D0%25B4%25D0%25BE%25D1%2580_DoV%2B%252811%2529.png"/>
          <p:cNvPicPr>
            <a:picLocks noChangeAspect="1" noChangeArrowheads="1"/>
          </p:cNvPicPr>
          <p:nvPr/>
        </p:nvPicPr>
        <p:blipFill>
          <a:blip r:embed="rId17" cstate="print">
            <a:lum contrast="20000"/>
          </a:blip>
          <a:srcRect/>
          <a:stretch>
            <a:fillRect/>
          </a:stretch>
        </p:blipFill>
        <p:spPr bwMode="auto">
          <a:xfrm>
            <a:off x="1835696" y="4581128"/>
            <a:ext cx="1152128" cy="1126205"/>
          </a:xfrm>
          <a:prstGeom prst="rect">
            <a:avLst/>
          </a:prstGeom>
          <a:noFill/>
        </p:spPr>
      </p:pic>
      <p:pic>
        <p:nvPicPr>
          <p:cNvPr id="22" name="морковь"/>
          <p:cNvPicPr>
            <a:picLocks noChangeAspect="1" noChangeArrowheads="1"/>
          </p:cNvPicPr>
          <p:nvPr/>
        </p:nvPicPr>
        <p:blipFill>
          <a:blip r:embed="rId18" cstate="print">
            <a:lum contrast="20000"/>
          </a:blip>
          <a:srcRect/>
          <a:stretch>
            <a:fillRect/>
          </a:stretch>
        </p:blipFill>
        <p:spPr bwMode="auto">
          <a:xfrm rot="6798801">
            <a:off x="1421319" y="5161874"/>
            <a:ext cx="2937015" cy="87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Двойная стрелка влево/вверх 33"/>
          <p:cNvSpPr/>
          <p:nvPr/>
        </p:nvSpPr>
        <p:spPr>
          <a:xfrm rot="13475617">
            <a:off x="2541290" y="2890227"/>
            <a:ext cx="3293569" cy="377086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абрикос" descr="https://clipart-best.com/img/apricot/apricot-clip-art-7.png"/>
          <p:cNvPicPr>
            <a:picLocks noChangeAspect="1" noChangeArrowheads="1"/>
          </p:cNvPicPr>
          <p:nvPr/>
        </p:nvPicPr>
        <p:blipFill>
          <a:blip r:embed="rId19" cstate="print">
            <a:lum contrast="20000"/>
          </a:blip>
          <a:srcRect/>
          <a:stretch>
            <a:fillRect/>
          </a:stretch>
        </p:blipFill>
        <p:spPr bwMode="auto">
          <a:xfrm rot="341200">
            <a:off x="3710942" y="1262142"/>
            <a:ext cx="1398513" cy="1584176"/>
          </a:xfrm>
          <a:prstGeom prst="rect">
            <a:avLst/>
          </a:prstGeom>
          <a:noFill/>
        </p:spPr>
      </p:pic>
      <p:pic>
        <p:nvPicPr>
          <p:cNvPr id="16" name="свёкла"/>
          <p:cNvPicPr>
            <a:picLocks noChangeAspect="1" noChangeArrowheads="1"/>
          </p:cNvPicPr>
          <p:nvPr/>
        </p:nvPicPr>
        <p:blipFill>
          <a:blip r:embed="rId20" cstate="print">
            <a:lum contrast="30000"/>
          </a:blip>
          <a:srcRect/>
          <a:stretch>
            <a:fillRect/>
          </a:stretch>
        </p:blipFill>
        <p:spPr bwMode="auto">
          <a:xfrm rot="20541892">
            <a:off x="1361101" y="5436482"/>
            <a:ext cx="1584177" cy="139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огурец"/>
          <p:cNvPicPr>
            <a:picLocks noChangeAspect="1" noChangeArrowheads="1"/>
          </p:cNvPicPr>
          <p:nvPr/>
        </p:nvPicPr>
        <p:blipFill>
          <a:blip r:embed="rId21" cstate="print">
            <a:lum contrast="20000"/>
          </a:blip>
          <a:srcRect/>
          <a:stretch>
            <a:fillRect/>
          </a:stretch>
        </p:blipFill>
        <p:spPr bwMode="auto">
          <a:xfrm rot="1817757">
            <a:off x="1121939" y="6012756"/>
            <a:ext cx="1369856" cy="96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горох"/>
          <p:cNvPicPr>
            <a:picLocks noChangeAspect="1" noChangeArrowheads="1"/>
          </p:cNvPicPr>
          <p:nvPr/>
        </p:nvPicPr>
        <p:blipFill>
          <a:blip r:embed="rId22" cstate="print">
            <a:lum contrast="30000"/>
          </a:blip>
          <a:srcRect/>
          <a:stretch>
            <a:fillRect/>
          </a:stretch>
        </p:blipFill>
        <p:spPr bwMode="auto">
          <a:xfrm rot="2641808">
            <a:off x="1367046" y="4607359"/>
            <a:ext cx="1383354" cy="169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67350"/>
            <a:ext cx="29432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ваза перёд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салатник перед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74909"/>
            <a:ext cx="2915816" cy="138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156176" y="450912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611560" y="5733256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овощи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Двойная стрелка влево/вверх 33"/>
          <p:cNvSpPr/>
          <p:nvPr/>
        </p:nvSpPr>
        <p:spPr>
          <a:xfrm rot="13475617">
            <a:off x="2541291" y="2746212"/>
            <a:ext cx="3293569" cy="377086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ананас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476672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3059832" y="5445224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Нажимай на салатник или вазу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260648"/>
            <a:ext cx="24955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364088" y="1196752"/>
            <a:ext cx="3096344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ДУМАЙ!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салатник перед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74909"/>
            <a:ext cx="2915816" cy="138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156176" y="450912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Заголовок 1">
            <a:hlinkClick r:id="rId5" action="ppaction://hlinksldjump"/>
          </p:cNvPr>
          <p:cNvSpPr txBox="1">
            <a:spLocks/>
          </p:cNvSpPr>
          <p:nvPr/>
        </p:nvSpPr>
        <p:spPr>
          <a:xfrm>
            <a:off x="611560" y="5733256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овощи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64781">
            <a:off x="3974408" y="678917"/>
            <a:ext cx="1080120" cy="1444827"/>
          </a:xfrm>
          <a:prstGeom prst="rect">
            <a:avLst/>
          </a:prstGeom>
          <a:noFill/>
        </p:spPr>
      </p:pic>
      <p:pic>
        <p:nvPicPr>
          <p:cNvPr id="12" name="ананас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ваза перёд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3059832" y="5445224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Нажимай на салатник или вазу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Двойная стрелка влево/вверх 33"/>
          <p:cNvSpPr/>
          <p:nvPr/>
        </p:nvSpPr>
        <p:spPr>
          <a:xfrm rot="13475617">
            <a:off x="2541291" y="2746212"/>
            <a:ext cx="3293569" cy="377086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салатник перед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74909"/>
            <a:ext cx="2915816" cy="138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6156176" y="450912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611560" y="5733256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овощи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" name="ананас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3068960"/>
            <a:ext cx="27527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672" y="1628800"/>
            <a:ext cx="5056014" cy="2376264"/>
          </a:xfrm>
          <a:prstGeom prst="rect">
            <a:avLst/>
          </a:prstGeom>
          <a:noFill/>
        </p:spPr>
      </p:pic>
      <p:pic>
        <p:nvPicPr>
          <p:cNvPr id="41" name="?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lum contrast="20000"/>
          </a:blip>
          <a:srcRect/>
          <a:stretch>
            <a:fillRect/>
          </a:stretch>
        </p:blipFill>
        <p:spPr bwMode="auto">
          <a:xfrm rot="21150642">
            <a:off x="6728814" y="232828"/>
            <a:ext cx="2030527" cy="339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323528" y="260648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Продолжим  игру – нажимай на вопрос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064781">
            <a:off x="3974408" y="678917"/>
            <a:ext cx="1080120" cy="1444827"/>
          </a:xfrm>
          <a:prstGeom prst="rect">
            <a:avLst/>
          </a:prstGeom>
          <a:noFill/>
        </p:spPr>
      </p:pic>
      <p:pic>
        <p:nvPicPr>
          <p:cNvPr id="26" name="ваза перёд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4158 0.53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салатник перед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74909"/>
            <a:ext cx="2915816" cy="138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156176" y="450912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Заголовок 1">
            <a:hlinkClick r:id="rId6" action="ppaction://hlinksldjump"/>
          </p:cNvPr>
          <p:cNvSpPr txBox="1">
            <a:spLocks/>
          </p:cNvSpPr>
          <p:nvPr/>
        </p:nvSpPr>
        <p:spPr>
          <a:xfrm>
            <a:off x="611560" y="5733256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овощи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60648"/>
            <a:ext cx="24955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364088" y="1196752"/>
            <a:ext cx="3096344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ДУМАЙ!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64781">
            <a:off x="3974408" y="678917"/>
            <a:ext cx="1080120" cy="1444827"/>
          </a:xfrm>
          <a:prstGeom prst="rect">
            <a:avLst/>
          </a:prstGeom>
          <a:noFill/>
        </p:spPr>
      </p:pic>
      <p:pic>
        <p:nvPicPr>
          <p:cNvPr id="14" name="ананас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ваза перёд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3059832" y="5445224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Нажимай на салатник или вазу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Двойная стрелка влево/вверх 33"/>
          <p:cNvSpPr/>
          <p:nvPr/>
        </p:nvSpPr>
        <p:spPr>
          <a:xfrm rot="13475617">
            <a:off x="2541291" y="2746212"/>
            <a:ext cx="3293569" cy="377086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ваза зад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6096" y="4557728"/>
            <a:ext cx="3707904" cy="23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салатник за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47757"/>
            <a:ext cx="2915816" cy="15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салатник перед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474909"/>
            <a:ext cx="2915816" cy="138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Заголовок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156176" y="4509120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фрукты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Заголовок 1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611560" y="5733256"/>
            <a:ext cx="244827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овощи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ананас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005064"/>
            <a:ext cx="1440160" cy="22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мандарин" descr="https://png.rinvik.ru/files/Narisovannyj-apelsin-s-vetochkoj-i-listom-vid-sbok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64781">
            <a:off x="7869383" y="4351324"/>
            <a:ext cx="1080120" cy="1444827"/>
          </a:xfrm>
          <a:prstGeom prst="rect">
            <a:avLst/>
          </a:prstGeom>
          <a:noFill/>
        </p:spPr>
      </p:pic>
      <p:pic>
        <p:nvPicPr>
          <p:cNvPr id="26" name="ваза перёд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49101" y="4897500"/>
            <a:ext cx="3660198" cy="196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3059832" y="5445224"/>
            <a:ext cx="316835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Нажимай на салатник или вазу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лук"/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>
            <a:off x="3779912" y="980728"/>
            <a:ext cx="1224136" cy="165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Двойная стрелка влево/вверх 33"/>
          <p:cNvSpPr/>
          <p:nvPr/>
        </p:nvSpPr>
        <p:spPr>
          <a:xfrm rot="13475617">
            <a:off x="2541291" y="2746212"/>
            <a:ext cx="3293569" cy="377086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376</Words>
  <Application>Microsoft Office PowerPoint</Application>
  <PresentationFormat>Экран (4:3)</PresentationFormat>
  <Paragraphs>161</Paragraphs>
  <Slides>47</Slides>
  <Notes>47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Называй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</dc:creator>
  <cp:lastModifiedBy>Любовь</cp:lastModifiedBy>
  <cp:revision>53</cp:revision>
  <dcterms:created xsi:type="dcterms:W3CDTF">2021-07-26T11:53:12Z</dcterms:created>
  <dcterms:modified xsi:type="dcterms:W3CDTF">2021-08-11T12:45:30Z</dcterms:modified>
</cp:coreProperties>
</file>