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319" r:id="rId2"/>
    <p:sldId id="306" r:id="rId3"/>
    <p:sldId id="320" r:id="rId4"/>
    <p:sldId id="322" r:id="rId5"/>
    <p:sldId id="309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3" r:id="rId25"/>
    <p:sldId id="342" r:id="rId26"/>
    <p:sldId id="355" r:id="rId27"/>
    <p:sldId id="345" r:id="rId28"/>
    <p:sldId id="346" r:id="rId29"/>
    <p:sldId id="347" r:id="rId30"/>
    <p:sldId id="348" r:id="rId31"/>
    <p:sldId id="349" r:id="rId32"/>
    <p:sldId id="351" r:id="rId33"/>
    <p:sldId id="350" r:id="rId34"/>
    <p:sldId id="352" r:id="rId35"/>
    <p:sldId id="353" r:id="rId36"/>
    <p:sldId id="357" r:id="rId37"/>
    <p:sldId id="358" r:id="rId38"/>
    <p:sldId id="359" r:id="rId39"/>
    <p:sldId id="360" r:id="rId40"/>
    <p:sldId id="361" r:id="rId41"/>
    <p:sldId id="363" r:id="rId42"/>
    <p:sldId id="362" r:id="rId43"/>
    <p:sldId id="365" r:id="rId44"/>
    <p:sldId id="367" r:id="rId45"/>
    <p:sldId id="368" r:id="rId46"/>
    <p:sldId id="369" r:id="rId47"/>
    <p:sldId id="370" r:id="rId48"/>
    <p:sldId id="371" r:id="rId49"/>
    <p:sldId id="372" r:id="rId50"/>
    <p:sldId id="31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5" autoAdjust="0"/>
    <p:restoredTop sz="94660"/>
  </p:normalViewPr>
  <p:slideViewPr>
    <p:cSldViewPr>
      <p:cViewPr>
        <p:scale>
          <a:sx n="70" d="100"/>
          <a:sy n="70" d="100"/>
        </p:scale>
        <p:origin x="-648" y="-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24E3A-5B5F-4515-944D-3218405D93DC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80D3F-40F6-4136-9CE1-5EEF3353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3.pn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7.jpe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44.png"/><Relationship Id="rId9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7.jpe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8.jpe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0.jpe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3.pn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9.png"/><Relationship Id="rId7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3.png"/><Relationship Id="rId10" Type="http://schemas.openxmlformats.org/officeDocument/2006/relationships/image" Target="../media/image61.jpeg"/><Relationship Id="rId4" Type="http://schemas.openxmlformats.org/officeDocument/2006/relationships/image" Target="../media/image2.png"/><Relationship Id="rId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0"/>
            <a:ext cx="7704856" cy="119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Называй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членов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семьи…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348880"/>
            <a:ext cx="3214643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412776"/>
            <a:ext cx="2449943" cy="360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412776"/>
            <a:ext cx="2160240" cy="359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013176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мама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88224" y="5085184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err="1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</a:t>
            </a:r>
            <a:r>
              <a:rPr kumimoji="0" lang="ru-RU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апа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03848" y="5085184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дети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292080" y="5301208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27984" y="633478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на стрелку…</a:t>
            </a:r>
            <a:endParaRPr lang="ru-RU" sz="2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99592" y="260648"/>
            <a:ext cx="7488832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  животных  тоже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есть  «Семья»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411760" y="1052736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дочка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44008" y="1052736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сын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966735">
            <a:off x="5390902" y="1741272"/>
            <a:ext cx="366817" cy="738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796550" flipH="1">
            <a:off x="3436251" y="1742985"/>
            <a:ext cx="366817" cy="738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35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35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45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45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65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800"/>
                            </p:stCondLst>
                            <p:childTnLst>
                              <p:par>
                                <p:cTn id="8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 animBg="1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0" y="1052736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маму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7544" y="4581128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Мама  корова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/>
          </a:blip>
          <a:srcRect/>
          <a:stretch>
            <a:fillRect/>
          </a:stretch>
        </p:blipFill>
        <p:spPr bwMode="auto">
          <a:xfrm flipH="1">
            <a:off x="251520" y="2060848"/>
            <a:ext cx="3502857" cy="242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56176" y="4922004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2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680766" y="2060890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352298">
            <a:off x="4891825" y="1411821"/>
            <a:ext cx="4392488" cy="366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452320" y="1124744"/>
            <a:ext cx="144016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732240" y="4509120"/>
            <a:ext cx="201622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папа  бык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 flipH="1">
            <a:off x="251520" y="2060848"/>
            <a:ext cx="3502857" cy="242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63888" y="5589242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5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088478" y="2728128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 flipH="1">
            <a:off x="251520" y="2060848"/>
            <a:ext cx="3502857" cy="242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rot="352298">
            <a:off x="4891825" y="1411821"/>
            <a:ext cx="4392488" cy="366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131840" y="1916832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детёныша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707904" y="4293096"/>
            <a:ext cx="180020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телёнок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99792" y="42930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телят?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915816" y="5949280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lum bright="-20000" contrast="20000"/>
          </a:blip>
          <a:srcRect/>
          <a:stretch>
            <a:fillRect/>
          </a:stretch>
        </p:blipFill>
        <p:spPr bwMode="auto">
          <a:xfrm flipH="1">
            <a:off x="3995936" y="2951244"/>
            <a:ext cx="1224136" cy="144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7904" y="4941168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47664" y="42930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4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2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 flipH="1">
            <a:off x="251520" y="2060848"/>
            <a:ext cx="3502857" cy="242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rot="352298">
            <a:off x="4891825" y="1411821"/>
            <a:ext cx="4392488" cy="366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275856" y="2276872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телят?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843808" y="5949280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lum bright="-20000" contrast="20000"/>
          </a:blip>
          <a:srcRect/>
          <a:stretch>
            <a:fillRect/>
          </a:stretch>
        </p:blipFill>
        <p:spPr bwMode="auto">
          <a:xfrm flipH="1">
            <a:off x="3995936" y="2951244"/>
            <a:ext cx="1224136" cy="144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332063" y="3645024"/>
            <a:ext cx="1184153" cy="136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https://e7.pngegg.com/pngimages/33/777/png-clipart-calf-calf-cattle-calf-child-horse-child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555776" y="3789040"/>
            <a:ext cx="1584176" cy="1290224"/>
          </a:xfrm>
          <a:prstGeom prst="rect">
            <a:avLst/>
          </a:prstGeom>
          <a:noFill/>
        </p:spPr>
      </p:pic>
      <p:sp>
        <p:nvSpPr>
          <p:cNvPr id="15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912" y="5085184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 flipH="1">
            <a:off x="251520" y="2060848"/>
            <a:ext cx="3502857" cy="242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rot="352298">
            <a:off x="4891825" y="1411821"/>
            <a:ext cx="4392488" cy="366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843808" y="5805264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телят?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lum bright="-20000" contrast="20000"/>
          </a:blip>
          <a:srcRect/>
          <a:stretch>
            <a:fillRect/>
          </a:stretch>
        </p:blipFill>
        <p:spPr bwMode="auto">
          <a:xfrm flipH="1">
            <a:off x="3995936" y="2951244"/>
            <a:ext cx="1224136" cy="144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332063" y="3645024"/>
            <a:ext cx="1184153" cy="136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https://e7.pngegg.com/pngimages/33/777/png-clipart-calf-calf-cattle-calf-child-horse-child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555776" y="3789040"/>
            <a:ext cx="1584176" cy="1290224"/>
          </a:xfrm>
          <a:prstGeom prst="rect">
            <a:avLst/>
          </a:prstGeom>
          <a:noFill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5013175"/>
            <a:ext cx="1008112" cy="125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papik.pro/uploads/posts/2022-01/1641156169_58-papik-pro-p-bichok-detskii-risunok-64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796136" y="5013176"/>
            <a:ext cx="1224136" cy="1224136"/>
          </a:xfrm>
          <a:prstGeom prst="rect">
            <a:avLst/>
          </a:prstGeom>
          <a:noFill/>
        </p:spPr>
      </p:pic>
      <p:pic>
        <p:nvPicPr>
          <p:cNvPr id="54278" name="Picture 6" descr="https://w7.pngwing.com/pngs/411/481/png-transparent-cattle-cartoon-graphy-cow-mammal-animals-carnivoran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3995936" y="4869160"/>
            <a:ext cx="1517115" cy="1080120"/>
          </a:xfrm>
          <a:prstGeom prst="rect">
            <a:avLst/>
          </a:prstGeom>
          <a:noFill/>
        </p:spPr>
      </p:pic>
      <p:sp>
        <p:nvSpPr>
          <p:cNvPr id="1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20272" y="5373216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652120" y="6165304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196752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маму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3717032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Мама  Свинья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9512" y="1988840"/>
            <a:ext cx="2897650" cy="182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40153" y="5013177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2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464743" y="2152063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452320" y="1124744"/>
            <a:ext cx="144016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60232" y="4149080"/>
            <a:ext cx="201622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папа  боров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9512" y="1988840"/>
            <a:ext cx="2897650" cy="182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 descr="https://free-images.com/or/e8f7/pink_pig_view_bar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060848"/>
            <a:ext cx="3168352" cy="2011161"/>
          </a:xfrm>
          <a:prstGeom prst="rect">
            <a:avLst/>
          </a:prstGeom>
          <a:noFill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75856" y="5301209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7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3800446" y="2440095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987824" y="2276872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детёныша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707904" y="4320480"/>
            <a:ext cx="194421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поросёнок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31640" y="4320480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915816" y="4941168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6" descr="https://free-images.com/or/e8f7/pink_pig_view_bar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060848"/>
            <a:ext cx="3168352" cy="2011161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79512" y="1988840"/>
            <a:ext cx="2897650" cy="182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https://pickimage.ru/wp-content/uploads/images/detskie/pig/svinya16.jpg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851920" y="3356992"/>
            <a:ext cx="1368152" cy="1238744"/>
          </a:xfrm>
          <a:prstGeom prst="rect">
            <a:avLst/>
          </a:prstGeom>
          <a:noFill/>
        </p:spPr>
      </p:pic>
      <p:sp>
        <p:nvSpPr>
          <p:cNvPr id="2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7904" y="5589240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43808" y="4320480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поросят?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9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26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483768" y="2708920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поросят?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123728" y="4941168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 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6" descr="https://free-images.com/or/e8f7/pink_pig_view_bar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060848"/>
            <a:ext cx="3168352" cy="2011161"/>
          </a:xfrm>
          <a:prstGeom prst="rect">
            <a:avLst/>
          </a:prstGeom>
          <a:noFill/>
        </p:spPr>
      </p:pic>
      <p:pic>
        <p:nvPicPr>
          <p:cNvPr id="17" name="Picture 2" descr="https://pickimage.ru/wp-content/uploads/images/detskie/pig/svinya16.jpg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851920" y="3356992"/>
            <a:ext cx="1368152" cy="1238744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5436096" y="4365104"/>
            <a:ext cx="1658527" cy="117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236296" y="5301208"/>
            <a:ext cx="89777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7904" y="5661248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79512" y="1988840"/>
            <a:ext cx="2897650" cy="182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627784" y="2636912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поросят?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923928" y="5373216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47864" y="633478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на стрелку…</a:t>
            </a:r>
            <a:endParaRPr lang="ru-RU" sz="2800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9512" y="1988840"/>
            <a:ext cx="2897650" cy="182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 descr="https://free-images.com/or/e8f7/pink_pig_view_bar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060848"/>
            <a:ext cx="3168352" cy="2011161"/>
          </a:xfrm>
          <a:prstGeom prst="rect">
            <a:avLst/>
          </a:prstGeom>
          <a:noFill/>
        </p:spPr>
      </p:pic>
      <p:pic>
        <p:nvPicPr>
          <p:cNvPr id="22" name="Picture 2" descr="https://pickimage.ru/wp-content/uploads/images/detskie/pig/svinya16.jpg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851920" y="3356992"/>
            <a:ext cx="1368152" cy="1238744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 cstate="print">
            <a:lum bright="20000" contrast="30000"/>
          </a:blip>
          <a:srcRect/>
          <a:stretch>
            <a:fillRect/>
          </a:stretch>
        </p:blipFill>
        <p:spPr bwMode="auto">
          <a:xfrm flipH="1">
            <a:off x="2771800" y="4221088"/>
            <a:ext cx="1622365" cy="112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>
            <a:off x="5436096" y="4365104"/>
            <a:ext cx="1658527" cy="117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 cstate="print">
            <a:lum bright="-10000" contrast="40000"/>
          </a:blip>
          <a:srcRect/>
          <a:stretch>
            <a:fillRect/>
          </a:stretch>
        </p:blipFill>
        <p:spPr bwMode="auto">
          <a:xfrm flipH="1">
            <a:off x="1547664" y="5229200"/>
            <a:ext cx="1080120" cy="136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236296" y="5301208"/>
            <a:ext cx="89777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0" y="1052736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маму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348880"/>
            <a:ext cx="3214643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412776"/>
            <a:ext cx="2449943" cy="360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412776"/>
            <a:ext cx="2160240" cy="359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996952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420888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420888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9512" y="1772816"/>
            <a:ext cx="2953966" cy="287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16216" y="4725144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67544" y="4581128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Мама  кошка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150642">
            <a:off x="7040806" y="1936038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764 L 0.12605 -0.353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8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1.85185E-6 L 0.03142 -0.388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717 L -0.08663 -0.35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9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0" y="1844824"/>
            <a:ext cx="3539319" cy="323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196752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маму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512" y="5085184"/>
            <a:ext cx="259228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Мама  лошадь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2160" y="5013177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2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536750" y="2152063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catherineasquithgallery.com/uploads/posts/2021-02/1614533238_152-p-loshad-na-belom-fone-1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4201056" cy="3645024"/>
          </a:xfrm>
          <a:prstGeom prst="rect">
            <a:avLst/>
          </a:prstGeom>
          <a:noFill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452320" y="1124744"/>
            <a:ext cx="144016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16216" y="5013176"/>
            <a:ext cx="201622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папа  конь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flipH="1">
            <a:off x="0" y="1844824"/>
            <a:ext cx="3539319" cy="323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75856" y="5589242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5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3800446" y="2728128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699792" y="2276872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детёныша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419872" y="5229200"/>
            <a:ext cx="194421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жеребёнок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835696" y="5229200"/>
            <a:ext cx="194421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915816" y="5949280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16216" y="5589240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0" name="Picture 4" descr="https://catherineasquithgallery.com/uploads/posts/2021-02/1614533238_152-p-loshad-na-belom-fone-18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700808"/>
            <a:ext cx="4201056" cy="3645024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flipH="1">
            <a:off x="0" y="1844824"/>
            <a:ext cx="3539319" cy="323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347864" y="3068960"/>
            <a:ext cx="1944216" cy="219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275856" y="5040560"/>
            <a:ext cx="194421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Жеребят?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9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9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26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915816" y="4941168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4" descr="https://catherineasquithgallery.com/uploads/posts/2021-02/1614533238_152-p-loshad-na-belom-fone-18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700808"/>
            <a:ext cx="4201056" cy="3645024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flipH="1">
            <a:off x="0" y="1844824"/>
            <a:ext cx="3539319" cy="323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347864" y="3068960"/>
            <a:ext cx="1944216" cy="219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275856" y="1772816"/>
            <a:ext cx="2448272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жеребят?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4572000" y="3140968"/>
            <a:ext cx="196196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7904" y="5661248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09844 -0.002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452320" y="1368152"/>
            <a:ext cx="144016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60232" y="4248472"/>
            <a:ext cx="201622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папа  баран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flipH="1">
            <a:off x="6012160" y="1844824"/>
            <a:ext cx="2880320" cy="267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47665" y="4941168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5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150642">
            <a:off x="2072255" y="2080054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196752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маму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3960440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Мама  овца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s://ds05.infourok.ru/uploads/ex/03d8/0015c23f-06e5ee87/hello_html_664ae7c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8840"/>
            <a:ext cx="3165555" cy="230425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flipH="1">
            <a:off x="6012160" y="1844824"/>
            <a:ext cx="2880320" cy="267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1881" y="5301209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3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016471" y="2440095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987824" y="2276872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детёныша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707904" y="4293096"/>
            <a:ext cx="194421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ягнёнок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619672" y="42930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Сколько  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915816" y="4941168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7904" y="5589240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3" name="Picture 2" descr="https://ds05.infourok.ru/uploads/ex/03d8/0015c23f-06e5ee87/hello_html_664ae7c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8840"/>
            <a:ext cx="3165555" cy="2304256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flipH="1">
            <a:off x="6012160" y="1844824"/>
            <a:ext cx="2880320" cy="267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707904" y="3140968"/>
            <a:ext cx="172493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771800" y="42930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ягнят?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26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915816" y="2348880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ягнят?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987824" y="5949280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48264" y="5373216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3" name="Picture 2" descr="https://ds05.infourok.ru/uploads/ex/03d8/0015c23f-06e5ee87/hello_html_664ae7c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8840"/>
            <a:ext cx="3165555" cy="2304256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flipH="1">
            <a:off x="6012160" y="1844824"/>
            <a:ext cx="2880320" cy="267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707904" y="3140968"/>
            <a:ext cx="172493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27784" y="3933056"/>
            <a:ext cx="821990" cy="147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580112" y="3861048"/>
            <a:ext cx="828181" cy="135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869160"/>
            <a:ext cx="1440160" cy="13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 txBox="1">
            <a:spLocks/>
          </p:cNvSpPr>
          <p:nvPr/>
        </p:nvSpPr>
        <p:spPr>
          <a:xfrm>
            <a:off x="2987824" y="6192688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843808" y="2348880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ягнят?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https://ds05.infourok.ru/uploads/ex/03d8/0015c23f-06e5ee87/hello_html_664ae7c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8840"/>
            <a:ext cx="3165555" cy="2304256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flipH="1">
            <a:off x="6012160" y="1844824"/>
            <a:ext cx="2880320" cy="267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707904" y="3140968"/>
            <a:ext cx="172493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27784" y="3933056"/>
            <a:ext cx="821990" cy="147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580112" y="3861048"/>
            <a:ext cx="828181" cy="135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869160"/>
            <a:ext cx="1440160" cy="13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043608" y="4797152"/>
            <a:ext cx="1512168" cy="13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923928" y="5373216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31511 -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ttps://clipart-best.com/img/donkey/donkey-clip-art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32040" y="1124744"/>
            <a:ext cx="4411566" cy="3528392"/>
          </a:xfrm>
          <a:prstGeom prst="rect">
            <a:avLst/>
          </a:prstGeom>
          <a:noFill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452320" y="1368152"/>
            <a:ext cx="144016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76256" y="4392488"/>
            <a:ext cx="180020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папа  осёл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7664" y="5085184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7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150642">
            <a:off x="2072254" y="2224070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9512" y="1772816"/>
            <a:ext cx="2953966" cy="287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s://img1.liveinternet.ru/images/attach/d/0/129/728/129728645_.pn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5940152" y="1916832"/>
            <a:ext cx="2905258" cy="288032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380312" y="1556792"/>
            <a:ext cx="144016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88224" y="4869160"/>
            <a:ext cx="180020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папа  кот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75856" y="5517232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5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016471" y="2800135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9552" y="1484784"/>
            <a:ext cx="3539793" cy="302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0" y="1484784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маму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95536" y="4293096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Мама  ослица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7" descr="https://clipart-best.com/img/donkey/donkey-clip-art-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932040" y="1124744"/>
            <a:ext cx="4411566" cy="3528392"/>
          </a:xfrm>
          <a:prstGeom prst="rect">
            <a:avLst/>
          </a:prstGeom>
          <a:noFill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75856" y="5733257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20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3800446" y="2872143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https://clipart-best.com/img/donkey/donkey-clip-art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32040" y="1124744"/>
            <a:ext cx="4411566" cy="3528392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9552" y="1484784"/>
            <a:ext cx="3539793" cy="302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915816" y="177281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детёныша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707904" y="4581128"/>
            <a:ext cx="194421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ослёнок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47664" y="4608512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Сколько 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915816" y="5112568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924944"/>
            <a:ext cx="1793949" cy="201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7904" y="5848350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843808" y="4581128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ослят?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8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23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196752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маму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5013176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Мама  курица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21420347">
            <a:off x="471193" y="2292572"/>
            <a:ext cx="2179141" cy="29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96136" y="5157192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20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320726" y="2296078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933640" y="2132856"/>
            <a:ext cx="3210360" cy="32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452320" y="1368152"/>
            <a:ext cx="144016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16216" y="5445224"/>
            <a:ext cx="201622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папа  петух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rot="21420347">
            <a:off x="471193" y="2292572"/>
            <a:ext cx="2179141" cy="29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91881" y="5445225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8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016471" y="2584111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987824" y="1988840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птенца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707904" y="4293096"/>
            <a:ext cx="194421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цыплёнок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339752" y="42930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Сколько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915816" y="4941168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7904" y="5589240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933640" y="2132856"/>
            <a:ext cx="3210360" cy="32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rot="21420347">
            <a:off x="471193" y="2292572"/>
            <a:ext cx="2179141" cy="29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3779912" y="42930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цыплят?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s://catherineasquithgallery.com/uploads/posts/2021-03/1614585157_34-p-yaitso-na-belom-fone-3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851920" y="2636912"/>
            <a:ext cx="1858715" cy="1944216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1379419">
            <a:off x="3419872" y="2949198"/>
            <a:ext cx="1171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20629907">
            <a:off x="4934295" y="3045502"/>
            <a:ext cx="1171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1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139952" y="2924944"/>
            <a:ext cx="1224136" cy="136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9" presetID="2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4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4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26" grpId="0" animBg="1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https://pickimage.ru/wp-content/uploads/images/detskie/chickens/ciplenok13.jpg"/>
          <p:cNvPicPr>
            <a:picLocks noChangeAspect="1" noChangeArrowheads="1"/>
          </p:cNvPicPr>
          <p:nvPr/>
        </p:nvPicPr>
        <p:blipFill>
          <a:blip r:embed="rId3" cstate="print">
            <a:lum bright="20000" contrast="-10000"/>
          </a:blip>
          <a:srcRect/>
          <a:stretch>
            <a:fillRect/>
          </a:stretch>
        </p:blipFill>
        <p:spPr bwMode="auto">
          <a:xfrm flipH="1">
            <a:off x="2987824" y="2852935"/>
            <a:ext cx="1008112" cy="1493447"/>
          </a:xfrm>
          <a:prstGeom prst="rect">
            <a:avLst/>
          </a:prstGeom>
          <a:noFill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1379419">
            <a:off x="3419872" y="2949198"/>
            <a:ext cx="1171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20629907">
            <a:off x="4934295" y="3045502"/>
            <a:ext cx="1171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915816" y="2204864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цыплят?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627784" y="4365104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7904" y="5157192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/>
          <a:stretch>
            <a:fillRect/>
          </a:stretch>
        </p:blipFill>
        <p:spPr bwMode="auto">
          <a:xfrm>
            <a:off x="5933640" y="2132856"/>
            <a:ext cx="3210360" cy="32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 rot="21420347">
            <a:off x="471193" y="2292572"/>
            <a:ext cx="2179141" cy="29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1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139952" y="2924944"/>
            <a:ext cx="1224136" cy="136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s://pickimage.ru/wp-content/uploads/images/detskie/chickens/ciplenok13.jpg"/>
          <p:cNvPicPr>
            <a:picLocks noChangeAspect="1" noChangeArrowheads="1"/>
          </p:cNvPicPr>
          <p:nvPr/>
        </p:nvPicPr>
        <p:blipFill>
          <a:blip r:embed="rId3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5436096" y="3356992"/>
            <a:ext cx="1008112" cy="1493447"/>
          </a:xfrm>
          <a:prstGeom prst="rect">
            <a:avLst/>
          </a:prstGeom>
          <a:noFill/>
        </p:spPr>
      </p:pic>
      <p:pic>
        <p:nvPicPr>
          <p:cNvPr id="24" name="Picture 5" descr="https://pickimage.ru/wp-content/uploads/images/detskie/chickens/ciplenok13.jpg"/>
          <p:cNvPicPr>
            <a:picLocks noChangeAspect="1" noChangeArrowheads="1"/>
          </p:cNvPicPr>
          <p:nvPr/>
        </p:nvPicPr>
        <p:blipFill>
          <a:blip r:embed="rId3" cstate="print">
            <a:lum bright="20000" contrast="-10000"/>
          </a:blip>
          <a:srcRect/>
          <a:stretch>
            <a:fillRect/>
          </a:stretch>
        </p:blipFill>
        <p:spPr bwMode="auto">
          <a:xfrm flipH="1">
            <a:off x="2987824" y="2852935"/>
            <a:ext cx="1008112" cy="1493447"/>
          </a:xfrm>
          <a:prstGeom prst="rect">
            <a:avLst/>
          </a:prstGeom>
          <a:noFill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915816" y="2204864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цыплят?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843808" y="5877272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732240" y="5733256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5933640" y="2132856"/>
            <a:ext cx="3210360" cy="32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 rot="21420347">
            <a:off x="471193" y="2292572"/>
            <a:ext cx="2179141" cy="29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139952" y="2924944"/>
            <a:ext cx="1224136" cy="136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 descr="https://stihi.ru/pics/2020/05/02/1007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131840" y="4437112"/>
            <a:ext cx="1080120" cy="1505530"/>
          </a:xfrm>
          <a:prstGeom prst="rect">
            <a:avLst/>
          </a:prstGeom>
          <a:noFill/>
        </p:spPr>
      </p:pic>
      <p:pic>
        <p:nvPicPr>
          <p:cNvPr id="14" name="Picture 7" descr="https://stihi.ru/pics/2020/05/02/1007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4437112"/>
            <a:ext cx="1080120" cy="15055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196752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маму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5013176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Мама  утка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flipH="1">
            <a:off x="0" y="1916832"/>
            <a:ext cx="39060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96136" y="4941168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3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320726" y="2080054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.pinimg.com/originals/a2/88/96/a2889632ccf287215c01f3ae33ca19b4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 flipH="1">
            <a:off x="5560493" y="1988840"/>
            <a:ext cx="3620019" cy="2952328"/>
          </a:xfrm>
          <a:prstGeom prst="rect">
            <a:avLst/>
          </a:prstGeom>
          <a:noFill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876256" y="1800200"/>
            <a:ext cx="226774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папу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16216" y="5445224"/>
            <a:ext cx="262778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папа  селезень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flipH="1">
            <a:off x="0" y="1916832"/>
            <a:ext cx="39060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63888" y="6021289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9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088478" y="3160175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7904" y="5589240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419872" y="4293096"/>
            <a:ext cx="194421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утёнок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339752" y="42930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Сколько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907704" y="4869160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779912" y="42930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утят?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" descr="https://i.pinimg.com/originals/a2/88/96/a2889632ccf287215c01f3ae33ca19b4.jp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 flipH="1">
            <a:off x="5560493" y="1988840"/>
            <a:ext cx="3620019" cy="2952328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flipH="1">
            <a:off x="0" y="1916832"/>
            <a:ext cx="39060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987824" y="321297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птенца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 flipH="1">
            <a:off x="5319466" y="4043158"/>
            <a:ext cx="1268758" cy="140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9512" y="1772816"/>
            <a:ext cx="2953966" cy="287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s://img1.liveinternet.ru/images/attach/d/0/129/728/129728645_.pn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5940152" y="1916832"/>
            <a:ext cx="2905258" cy="288032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43808" y="2420888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 детёнышей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35896" y="4509120"/>
            <a:ext cx="180020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котята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987824" y="3140968"/>
            <a:ext cx="3168352" cy="16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483768" y="4509120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43808" y="5013176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635896" y="5661248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43808" y="4509120"/>
            <a:ext cx="331236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котят?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35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6" grpId="0"/>
      <p:bldP spid="17" grpId="0"/>
      <p:bldP spid="18" grpId="0" animBg="1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195736" y="5661248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012160" y="5373216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0" name="Picture 2" descr="https://i.pinimg.com/originals/a2/88/96/a2889632ccf287215c01f3ae33ca19b4.jp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 flipH="1">
            <a:off x="5560493" y="1988840"/>
            <a:ext cx="3620019" cy="2952328"/>
          </a:xfrm>
          <a:prstGeom prst="rect">
            <a:avLst/>
          </a:prstGeom>
          <a:noFill/>
        </p:spPr>
      </p:pic>
      <p:pic>
        <p:nvPicPr>
          <p:cNvPr id="14" name="Picture 5" descr="https://img2.freepng.ru/20200118/iqh/transparent-bird-duck-ducks-geese-and-swans-yellow-water-bird-5e230abea1eee5.102837481579354814663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699792" y="4005063"/>
            <a:ext cx="2808312" cy="1747395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 flipH="1">
            <a:off x="0" y="1916832"/>
            <a:ext cx="39060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 flipH="1">
            <a:off x="5319466" y="4043158"/>
            <a:ext cx="1268758" cy="140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915816" y="3312368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утят?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588224" y="1772816"/>
            <a:ext cx="226774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папу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16216" y="4869160"/>
            <a:ext cx="262778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папа  гусь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https://clipart-best.com/img/goose/goose-clip-art-37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221672" y="2123748"/>
            <a:ext cx="3922328" cy="2961436"/>
          </a:xfrm>
          <a:prstGeom prst="rect">
            <a:avLst/>
          </a:prstGeom>
          <a:noFill/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31642" y="4941169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8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150642">
            <a:off x="1856232" y="2080055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51520" y="1916832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маму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5013176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Мама  гусыня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s://clipart-best.com/img/goose/goose-clip-art-37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221672" y="2123748"/>
            <a:ext cx="3922328" cy="2961436"/>
          </a:xfrm>
          <a:prstGeom prst="rect">
            <a:avLst/>
          </a:prstGeom>
          <a:noFill/>
        </p:spPr>
      </p:pic>
      <p:pic>
        <p:nvPicPr>
          <p:cNvPr id="13" name="Picture 4" descr="https://ds05.infourok.ru/uploads/ex/0a6c/000ffc73-e6d7d2e3/hello_html_m141884a9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 flipH="1">
            <a:off x="323528" y="1772816"/>
            <a:ext cx="3600400" cy="3600400"/>
          </a:xfrm>
          <a:prstGeom prst="rect">
            <a:avLst/>
          </a:prstGeom>
          <a:noFill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51921" y="5949281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20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376511" y="3088167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lipart-best.com/img/goose/goose-clip-art-37.pn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221672" y="2123748"/>
            <a:ext cx="3922328" cy="2961436"/>
          </a:xfrm>
          <a:prstGeom prst="rect">
            <a:avLst/>
          </a:prstGeom>
          <a:noFill/>
        </p:spPr>
      </p:pic>
      <p:pic>
        <p:nvPicPr>
          <p:cNvPr id="21" name="Picture 7" descr="https://ds05.infourok.ru/uploads/ex/0e59/0000aa98-dcbf8d51/hello_html_m71bad1e7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148064" y="3573016"/>
            <a:ext cx="1234375" cy="1649886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627784" y="42930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Сколько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4" descr="https://ds05.infourok.ru/uploads/ex/0a6c/000ffc73-e6d7d2e3/hello_html_m141884a9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 flipH="1">
            <a:off x="323528" y="1772816"/>
            <a:ext cx="3600400" cy="3600400"/>
          </a:xfrm>
          <a:prstGeom prst="rect">
            <a:avLst/>
          </a:prstGeom>
          <a:noFill/>
        </p:spPr>
      </p:pic>
      <p:sp>
        <p:nvSpPr>
          <p:cNvPr id="2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7904" y="5589240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779912" y="4293096"/>
            <a:ext cx="194421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гусёнок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907704" y="4869160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067944" y="42930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гусят?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059832" y="2564904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птенца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3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3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3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195736" y="5661248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012160" y="5373216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1" name="Picture 2" descr="https://clipart-best.com/img/goose/goose-clip-art-37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221672" y="2123748"/>
            <a:ext cx="3922328" cy="2961436"/>
          </a:xfrm>
          <a:prstGeom prst="rect">
            <a:avLst/>
          </a:prstGeom>
          <a:noFill/>
        </p:spPr>
      </p:pic>
      <p:pic>
        <p:nvPicPr>
          <p:cNvPr id="12" name="Picture 4" descr="https://ds05.infourok.ru/uploads/ex/0a6c/000ffc73-e6d7d2e3/hello_html_m141884a9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 flipH="1">
            <a:off x="323528" y="1772816"/>
            <a:ext cx="3600400" cy="3600400"/>
          </a:xfrm>
          <a:prstGeom prst="rect">
            <a:avLst/>
          </a:prstGeom>
          <a:noFill/>
        </p:spPr>
      </p:pic>
      <p:pic>
        <p:nvPicPr>
          <p:cNvPr id="13" name="Picture 7" descr="https://ds05.infourok.ru/uploads/ex/0e59/0000aa98-dcbf8d51/hello_html_m71bad1e7.png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148064" y="3573016"/>
            <a:ext cx="1234375" cy="1649886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059832" y="2780928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гусят?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491880" y="3660724"/>
            <a:ext cx="1296144" cy="164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236296" y="1196752"/>
            <a:ext cx="226774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папу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16216" y="4869160"/>
            <a:ext cx="262778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папа  индюк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 descr="https://zveriki.com.ua/image/cache/catalog/collecta-farm/88762-1000x10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flipH="1">
            <a:off x="6012160" y="1844824"/>
            <a:ext cx="3347864" cy="3347864"/>
          </a:xfrm>
          <a:prstGeom prst="rect">
            <a:avLst/>
          </a:prstGeom>
          <a:noFill/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03648" y="4941169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8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150642">
            <a:off x="1928238" y="2080055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51520" y="1412776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маму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4869160"/>
            <a:ext cx="259228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Мама  индейка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https://zveriki.com.ua/image/cache/catalog/collecta-farm/88762-1000x10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flipH="1">
            <a:off x="6012160" y="1844824"/>
            <a:ext cx="3347864" cy="3347864"/>
          </a:xfrm>
          <a:prstGeom prst="rect">
            <a:avLst/>
          </a:prstGeom>
          <a:noFill/>
        </p:spPr>
      </p:pic>
      <p:pic>
        <p:nvPicPr>
          <p:cNvPr id="14" name="Picture 4" descr="https://res.cloudinary.com/dk-find-out/image/upload/q_80,w_1440,f_auto/MA_00724886_kfcit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flipH="1">
            <a:off x="-324544" y="2060848"/>
            <a:ext cx="2915816" cy="2915816"/>
          </a:xfrm>
          <a:prstGeom prst="rect">
            <a:avLst/>
          </a:prstGeom>
          <a:noFill/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63889" y="5373218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21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088479" y="2512104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710" y="3284984"/>
            <a:ext cx="1101482" cy="159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491880" y="3933056"/>
            <a:ext cx="1728192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Сколько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07904" y="5589240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75856" y="4293096"/>
            <a:ext cx="223224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индюшонок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907704" y="4869160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347864" y="42930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индюшат?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059832" y="2564904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птенца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" descr="https://zveriki.com.ua/image/cache/catalog/collecta-farm/88762-1000x10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flipH="1">
            <a:off x="6012160" y="1844824"/>
            <a:ext cx="3347864" cy="3347864"/>
          </a:xfrm>
          <a:prstGeom prst="rect">
            <a:avLst/>
          </a:prstGeom>
          <a:noFill/>
        </p:spPr>
      </p:pic>
      <p:pic>
        <p:nvPicPr>
          <p:cNvPr id="24" name="Picture 4" descr="https://res.cloudinary.com/dk-find-out/image/upload/q_80,w_1440,f_auto/MA_00724886_kfcit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flipH="1">
            <a:off x="-324544" y="2060848"/>
            <a:ext cx="2915816" cy="29158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5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3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411760" y="4869160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012160" y="5373216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27784" y="24928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индюшат?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https://zveriki.com.ua/image/cache/catalog/collecta-farm/88762-1000x10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flipH="1">
            <a:off x="6012160" y="1844824"/>
            <a:ext cx="3347864" cy="3347864"/>
          </a:xfrm>
          <a:prstGeom prst="rect">
            <a:avLst/>
          </a:prstGeom>
          <a:noFill/>
        </p:spPr>
      </p:pic>
      <p:pic>
        <p:nvPicPr>
          <p:cNvPr id="17" name="Picture 4" descr="https://res.cloudinary.com/dk-find-out/image/upload/q_80,w_1440,f_auto/MA_00724886_kfcit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flipH="1">
            <a:off x="-324544" y="2060848"/>
            <a:ext cx="2915816" cy="2915816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8710" y="3272011"/>
            <a:ext cx="1101482" cy="159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203848" y="3212976"/>
            <a:ext cx="1920567" cy="164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195736" y="5904656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012160" y="5373216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27784" y="249289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индюшат?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https://zveriki.com.ua/image/cache/catalog/collecta-farm/88762-1000x10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flipH="1">
            <a:off x="6012160" y="1844824"/>
            <a:ext cx="3347864" cy="3347864"/>
          </a:xfrm>
          <a:prstGeom prst="rect">
            <a:avLst/>
          </a:prstGeom>
          <a:noFill/>
        </p:spPr>
      </p:pic>
      <p:pic>
        <p:nvPicPr>
          <p:cNvPr id="17" name="Picture 4" descr="https://res.cloudinary.com/dk-find-out/image/upload/q_80,w_1440,f_auto/MA_00724886_kfcit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flipH="1">
            <a:off x="-324544" y="2060848"/>
            <a:ext cx="2915816" cy="2915816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8710" y="3272011"/>
            <a:ext cx="1101482" cy="159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203848" y="3212976"/>
            <a:ext cx="1920567" cy="164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avatars.mds.yandex.net/i?id=b8529017fb6b1c38cecddaa9abe822592c6b3d45-9067102-images-thumbs&amp;n=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flipH="1">
            <a:off x="4067944" y="4797152"/>
            <a:ext cx="1381203" cy="1266433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619672" y="3688753"/>
            <a:ext cx="1522992" cy="15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avatars.mds.yandex.net/i?id=b8529017fb6b1c38cecddaa9abe822592c6b3d45-9067102-images-thumbs&amp;n=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915816" y="4797152"/>
            <a:ext cx="1381203" cy="12664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https://thumbs.dreamstime.com/b/%D0%BA%D0%BE%D0%BC%D0%BF-%D0%B5%D0%BA%D1%82-%D1%81%D0%BD%D0%B5%D0%B6%D0%B8%D0%BD%D0%BE%D0%BA-%D1%81%D0%BD%D0%B5%D0%B6%D0%B8%D0%BD%D0%BA%D0%B0-%D0%BB%D0%B5%D0%B4-%D1%82%D0%B0%D1%82%D1%83%D0%B8%D1%80%D0%BE%D0%B2%D0%BE%D0%BA-set-weather-%D0%B8%D0%B7%D0%BE-%D0%B8%D1%80%D0%BE%D0%B2%D0%B0%D0%BD%D0%BD%D0%B0%D1%8F-%D0%B8-2974739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flipH="1">
            <a:off x="0" y="1844824"/>
            <a:ext cx="3494012" cy="2808312"/>
          </a:xfrm>
          <a:prstGeom prst="rect">
            <a:avLst/>
          </a:prstGeom>
          <a:noFill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0" y="1052736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маму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7544" y="4581128"/>
            <a:ext cx="237626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Мама  коза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16216" y="4797152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1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150642">
            <a:off x="7040806" y="1936038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20688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980728"/>
            <a:ext cx="7056784" cy="46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thumbs.dreamstime.com/b/%D0%BA%D0%BE%D0%BC%D0%BF-%D0%B5%D0%BA%D1%82-%D1%81%D0%BD%D0%B5%D0%B6%D0%B8%D0%BD%D0%BE%D0%BA-%D1%81%D0%BD%D0%B5%D0%B6%D0%B8%D0%BD%D0%BA%D0%B0-%D0%BB%D0%B5%D0%B4-%D1%82%D0%B0%D1%82%D1%83%D0%B8%D1%80%D0%BE%D0%B2%D0%BE%D0%BA-set-weather-%D0%B8%D0%B7%D0%BE-%D0%B8%D1%80%D0%BE%D0%B2%D0%B0%D0%BD%D0%BD%D0%B0%D1%8F-%D0%B8-2974739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flipH="1">
            <a:off x="0" y="1844824"/>
            <a:ext cx="3494012" cy="2808312"/>
          </a:xfrm>
          <a:prstGeom prst="rect">
            <a:avLst/>
          </a:prstGeom>
          <a:noFill/>
        </p:spPr>
      </p:pic>
      <p:pic>
        <p:nvPicPr>
          <p:cNvPr id="14" name="Picture 2" descr="https://ds03.infourok.ru/uploads/ex/12db/0005df3a-dbc61097/hello_html_4b781b0e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084168" y="1916832"/>
            <a:ext cx="2880320" cy="2780867"/>
          </a:xfrm>
          <a:prstGeom prst="rect">
            <a:avLst/>
          </a:prstGeom>
          <a:noFill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092280" y="1988840"/>
            <a:ext cx="144016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папу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732240" y="4509120"/>
            <a:ext cx="2016224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папа  козёл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47865" y="5013177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Нажми …</a:t>
            </a:r>
            <a:endParaRPr lang="ru-RU" sz="2800" dirty="0"/>
          </a:p>
        </p:txBody>
      </p:sp>
      <p:pic>
        <p:nvPicPr>
          <p:cNvPr id="17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3872455" y="2152063"/>
            <a:ext cx="1571623" cy="26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067943" y="3284984"/>
            <a:ext cx="128384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s://thumbs.dreamstime.com/b/%D0%BA%D0%BE%D0%BC%D0%BF-%D0%B5%D0%BA%D1%82-%D1%81%D0%BD%D0%B5%D0%B6%D0%B8%D0%BD%D0%BE%D0%BA-%D1%81%D0%BD%D0%B5%D0%B6%D0%B8%D0%BD%D0%BA%D0%B0-%D0%BB%D0%B5%D0%B4-%D1%82%D0%B0%D1%82%D1%83%D0%B8%D1%80%D0%BE%D0%B2%D0%BE%D0%BA-set-weather-%D0%B8%D0%B7%D0%BE-%D0%B8%D1%80%D0%BE%D0%B2%D0%B0%D0%BD%D0%BD%D0%B0%D1%8F-%D0%B8-29747397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flipH="1">
            <a:off x="0" y="1844824"/>
            <a:ext cx="3494012" cy="2808312"/>
          </a:xfrm>
          <a:prstGeom prst="rect">
            <a:avLst/>
          </a:prstGeom>
          <a:noFill/>
        </p:spPr>
      </p:pic>
      <p:pic>
        <p:nvPicPr>
          <p:cNvPr id="14" name="Picture 2" descr="https://ds03.infourok.ru/uploads/ex/12db/0005df3a-dbc61097/hello_html_4b781b0e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084168" y="1916832"/>
            <a:ext cx="2880320" cy="2780867"/>
          </a:xfrm>
          <a:prstGeom prst="rect">
            <a:avLst/>
          </a:prstGeom>
          <a:noFill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987824" y="2420888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Назови   детёныша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635896" y="4653136"/>
            <a:ext cx="1800200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козлёнок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339752" y="465313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987824" y="5085184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851920" y="5848350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63888" y="4653136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козлят?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8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9" grpId="0"/>
      <p:bldP spid="26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572000" y="5013176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941828" y="4149080"/>
            <a:ext cx="21981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ds03.infourok.ru/uploads/ex/12db/0005df3a-dbc61097/hello_html_4b781b0e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084168" y="1916832"/>
            <a:ext cx="2880320" cy="2780867"/>
          </a:xfrm>
          <a:prstGeom prst="rect">
            <a:avLst/>
          </a:prstGeom>
          <a:noFill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491880" y="4581128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козлят?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4" descr="https://thumbs.dreamstime.com/b/%D0%BA%D0%BE%D0%BC%D0%BF-%D0%B5%D0%BA%D1%82-%D1%81%D0%BD%D0%B5%D0%B6%D0%B8%D0%BD%D0%BE%D0%BA-%D1%81%D0%BD%D0%B5%D0%B6%D0%B8%D0%BD%D0%BA%D0%B0-%D0%BB%D0%B5%D0%B4-%D1%82%D0%B0%D1%82%D1%83%D0%B8%D1%80%D0%BE%D0%B2%D0%BE%D0%BA-set-weather-%D0%B8%D0%B7%D0%BE-%D0%B8%D1%80%D0%BE%D0%B2%D0%B0%D0%BD%D0%BD%D0%B0%D1%8F-%D0%B8-2974739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flipH="1">
            <a:off x="0" y="1844824"/>
            <a:ext cx="3494012" cy="2808312"/>
          </a:xfrm>
          <a:prstGeom prst="rect">
            <a:avLst/>
          </a:prstGeom>
          <a:noFill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067943" y="3284984"/>
            <a:ext cx="128384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139952" y="5848350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3059832" y="6165304"/>
            <a:ext cx="3672408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Называй  и  Нажимай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941828" y="4149080"/>
            <a:ext cx="21981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714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1306636" cy="1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"/>
            <a:ext cx="11521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843808" y="2420888"/>
            <a:ext cx="3384376" cy="9087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Сколько  козлят?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4" descr="https://thumbs.dreamstime.com/b/%D0%BA%D0%BE%D0%BC%D0%BF-%D0%B5%D0%BA%D1%82-%D1%81%D0%BD%D0%B5%D0%B6%D0%B8%D0%BD%D0%BE%D0%BA-%D1%81%D0%BD%D0%B5%D0%B6%D0%B8%D0%BD%D0%BA%D0%B0-%D0%BB%D0%B5%D0%B4-%D1%82%D0%B0%D1%82%D1%83%D0%B8%D1%80%D0%BE%D0%B2%D0%BE%D0%BA-set-weather-%D0%B8%D0%B7%D0%BE-%D0%B8%D1%80%D0%BE%D0%B2%D0%B0%D0%BD%D0%BD%D0%B0%D1%8F-%D0%B8-2974739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flipH="1">
            <a:off x="0" y="1844824"/>
            <a:ext cx="3494012" cy="2808312"/>
          </a:xfrm>
          <a:prstGeom prst="rect">
            <a:avLst/>
          </a:prstGeom>
          <a:noFill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flipH="1">
            <a:off x="5580112" y="4653136"/>
            <a:ext cx="2053829" cy="174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ds03.infourok.ru/uploads/ex/12db/0005df3a-dbc61097/hello_html_4b781b0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6084168" y="1916832"/>
            <a:ext cx="2880320" cy="2780867"/>
          </a:xfrm>
          <a:prstGeom prst="rect">
            <a:avLst/>
          </a:prstGeom>
          <a:noFill/>
        </p:spPr>
      </p:pic>
      <p:sp>
        <p:nvSpPr>
          <p:cNvPr id="12" name="стрелка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491880" y="5445224"/>
            <a:ext cx="1944216" cy="1009650"/>
          </a:xfrm>
          <a:prstGeom prst="curvedDownArrow">
            <a:avLst>
              <a:gd name="adj1" fmla="val 43739"/>
              <a:gd name="adj2" fmla="val 87477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067943" y="3284984"/>
            <a:ext cx="128384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353</Words>
  <Application>Microsoft Office PowerPoint</Application>
  <PresentationFormat>Экран (4:3)</PresentationFormat>
  <Paragraphs>175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Iren I</cp:lastModifiedBy>
  <cp:revision>136</cp:revision>
  <dcterms:created xsi:type="dcterms:W3CDTF">2021-07-26T11:53:12Z</dcterms:created>
  <dcterms:modified xsi:type="dcterms:W3CDTF">2023-06-20T07:19:51Z</dcterms:modified>
</cp:coreProperties>
</file>