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84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25" y="-6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1254855">
            <a:off x="1106840" y="2821702"/>
            <a:ext cx="3426891" cy="421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572000" y="4005064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Franklin Gothic Book" pitchFamily="34" charset="0"/>
              </a:rPr>
              <a:t>Нажми на книжку и назови букву…</a:t>
            </a:r>
            <a:endParaRPr lang="ru-RU" sz="3200" b="1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 …(</a:t>
            </a:r>
            <a:r>
              <a:rPr lang="ru-RU" sz="2400" i="1" dirty="0" smtClean="0">
                <a:latin typeface="Franklin Gothic Book" pitchFamily="34" charset="0"/>
              </a:rPr>
              <a:t>обувь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71800" y="1340768"/>
            <a:ext cx="322671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1844824"/>
            <a:ext cx="29281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34965 -0.23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улитка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772816"/>
            <a:ext cx="2304256" cy="237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1844824"/>
            <a:ext cx="29281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1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1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38594 0.3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2852936"/>
            <a:ext cx="1368152" cy="1421510"/>
          </a:xfrm>
          <a:prstGeom prst="rect">
            <a:avLst/>
          </a:prstGeom>
          <a:noFill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ананас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1772816"/>
            <a:ext cx="2304256" cy="237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1628800"/>
            <a:ext cx="246218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32274 -0.2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арбуз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1619478"/>
            <a:ext cx="2494685" cy="28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 descr="https://gas-kvas.com/uploads/posts/2023-01/1673477700_gas-kvas-com-p-arbuz-detskii-risunok-1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131840" y="1844824"/>
            <a:ext cx="2160240" cy="2172301"/>
          </a:xfrm>
          <a:prstGeom prst="rect">
            <a:avLst/>
          </a:prstGeom>
          <a:noFill/>
        </p:spPr>
      </p:pic>
      <p:pic>
        <p:nvPicPr>
          <p:cNvPr id="28" name="аист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1753 0.2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изюм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3" name="Picture 9" descr="https://gas-kvas.com/uploads/posts/2023-01/1673477700_gas-kvas-com-p-arbuz-detskii-risunok-1.pn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131840" y="1844824"/>
            <a:ext cx="2160240" cy="2172301"/>
          </a:xfrm>
          <a:prstGeom prst="rect">
            <a:avLst/>
          </a:prstGeom>
          <a:noFill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1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43808" y="1916832"/>
            <a:ext cx="28288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32292 0.2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удочка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43808" y="1916832"/>
            <a:ext cx="28288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 rot="20913558">
            <a:off x="2473601" y="1985757"/>
            <a:ext cx="3555956" cy="24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3573 -0.2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обруч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 rot="20913558">
            <a:off x="2473601" y="1985757"/>
            <a:ext cx="3555956" cy="24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843808" y="1700808"/>
            <a:ext cx="2637897" cy="258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30347 -0.2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овощи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843808" y="1700808"/>
            <a:ext cx="2637897" cy="258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ослик" descr="https://gas-kvas.com/uploads/posts/2023-01/1673546889_gas-kvas-com-p-detskii-risunok-osel-3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1916832"/>
            <a:ext cx="273235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3073 0.3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аптечка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1916832"/>
            <a:ext cx="273235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31840" y="170080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3941 0.3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31840" y="170080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2060848"/>
            <a:ext cx="295711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33073 0.24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ttps://abvgdee.ru/images/kartinki/alfavit8/a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907704" y="3429000"/>
            <a:ext cx="2304256" cy="2394122"/>
          </a:xfrm>
          <a:prstGeom prst="rect">
            <a:avLst/>
          </a:prstGeom>
          <a:noFill/>
        </p:spPr>
      </p:pic>
      <p:pic>
        <p:nvPicPr>
          <p:cNvPr id="1033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1254855">
            <a:off x="1106840" y="2821702"/>
            <a:ext cx="3426891" cy="421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499992" y="3789040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Franklin Gothic Book" pitchFamily="34" charset="0"/>
              </a:rPr>
              <a:t>Нажми на книжку и назови букву…</a:t>
            </a:r>
            <a:endParaRPr lang="ru-RU" sz="3200" b="1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3.04348E-6 L -0.20469 -0.49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игольница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060848"/>
            <a:ext cx="295711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1700808"/>
            <a:ext cx="3168352" cy="245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37396 0.3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утюг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1700808"/>
            <a:ext cx="3168352" cy="245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131840" y="2060848"/>
            <a:ext cx="35686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2292 -0.2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 (</a:t>
            </a:r>
            <a:r>
              <a:rPr lang="ru-RU" sz="2400" i="1" dirty="0" smtClean="0">
                <a:latin typeface="Franklin Gothic Book" pitchFamily="34" charset="0"/>
              </a:rPr>
              <a:t>автобус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131840" y="2060848"/>
            <a:ext cx="35686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619016" y="1556792"/>
            <a:ext cx="365170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3526 -0.2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игрушки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619016" y="1556792"/>
            <a:ext cx="365170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059832" y="1844824"/>
            <a:ext cx="2621724" cy="25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34844 0.2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…(</a:t>
            </a:r>
            <a:r>
              <a:rPr lang="ru-RU" sz="2400" i="1" dirty="0" smtClean="0">
                <a:latin typeface="Franklin Gothic Book" pitchFamily="34" charset="0"/>
              </a:rPr>
              <a:t>облако</a:t>
            </a:r>
            <a:r>
              <a:rPr lang="en-GB" sz="2400" dirty="0" smtClean="0">
                <a:latin typeface="Franklin Gothic Book" pitchFamily="34" charset="0"/>
              </a:rPr>
              <a:t>)</a:t>
            </a:r>
            <a:endParaRPr lang="ru-RU" sz="2400" dirty="0">
              <a:latin typeface="Franklin Gothic Book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059832" y="1844824"/>
            <a:ext cx="2621724" cy="25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ослик" descr="https://gas-kvas.com/uploads/posts/2023-01/1673546889_gas-kvas-com-p-detskii-risunok-osel-3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1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771800" y="1412776"/>
            <a:ext cx="36832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36059 -0.2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индю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утё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аис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771800" y="1412776"/>
            <a:ext cx="36832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/>
          <p:cNvPicPr>
            <a:picLocks noChangeAspect="1" noChangeArrowheads="1"/>
          </p:cNvPicPr>
          <p:nvPr/>
        </p:nvPicPr>
        <p:blipFill>
          <a:blip r:embed="rId1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lum contrast="40000"/>
          </a:blip>
          <a:srcRect/>
          <a:stretch>
            <a:fillRect/>
          </a:stretch>
        </p:blipFill>
        <p:spPr bwMode="auto">
          <a:xfrm>
            <a:off x="2411760" y="1700808"/>
            <a:ext cx="4320480" cy="285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34202 0.4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2028">
            <a:off x="1555409" y="3567939"/>
            <a:ext cx="2570948" cy="214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1254855">
            <a:off x="1106840" y="2821702"/>
            <a:ext cx="3426891" cy="421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499992" y="3789040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Franklin Gothic Book" pitchFamily="34" charset="0"/>
              </a:rPr>
              <a:t>Нажми на книжку и назови букву…</a:t>
            </a:r>
            <a:endParaRPr lang="ru-RU" sz="3200" b="1" dirty="0">
              <a:latin typeface="Franklin Gothic Book" pitchFamily="34" charset="0"/>
            </a:endParaRPr>
          </a:p>
        </p:txBody>
      </p:sp>
      <p:pic>
        <p:nvPicPr>
          <p:cNvPr id="6" name="Picture 6" descr="https://abvgdee.ru/images/kartinki/alfavit8/a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496" y="0"/>
            <a:ext cx="2304256" cy="23941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3.18224E-6 L 0.06389 -0.49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7898">
            <a:off x="2160009" y="211426"/>
            <a:ext cx="2570948" cy="214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https://zamanilka.ru/wp-content/uploads/2022/11/no-0-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63688" y="3356992"/>
            <a:ext cx="2232248" cy="2479242"/>
          </a:xfrm>
          <a:prstGeom prst="rect">
            <a:avLst/>
          </a:prstGeom>
          <a:noFill/>
        </p:spPr>
      </p:pic>
      <p:pic>
        <p:nvPicPr>
          <p:cNvPr id="1033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 rot="1254855">
            <a:off x="1106840" y="2821702"/>
            <a:ext cx="3426891" cy="421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499992" y="3789040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Franklin Gothic Book" pitchFamily="34" charset="0"/>
              </a:rPr>
              <a:t>Нажми на книжку и назови букву…</a:t>
            </a:r>
            <a:endParaRPr lang="ru-RU" sz="3200" b="1" dirty="0">
              <a:latin typeface="Franklin Gothic Book" pitchFamily="34" charset="0"/>
            </a:endParaRPr>
          </a:p>
        </p:txBody>
      </p:sp>
      <p:pic>
        <p:nvPicPr>
          <p:cNvPr id="6" name="Picture 6" descr="https://abvgdee.ru/images/kartinki/alfavit8/a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496" y="0"/>
            <a:ext cx="2304256" cy="23941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1.03608E-6 L 0.30712 -0.484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 rot="793300">
            <a:off x="2011866" y="3516420"/>
            <a:ext cx="2306240" cy="24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1254855">
            <a:off x="1106840" y="2821702"/>
            <a:ext cx="3426891" cy="421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индю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8610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 descr="https://abvgdee.ru/images/kartinki/alfavit8/a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496" y="0"/>
            <a:ext cx="2304256" cy="2394122"/>
          </a:xfrm>
          <a:prstGeom prst="rect">
            <a:avLst/>
          </a:prstGeom>
          <a:noFill/>
        </p:spPr>
      </p:pic>
      <p:pic>
        <p:nvPicPr>
          <p:cNvPr id="16" name="Picture 8" descr="https://zamanilka.ru/wp-content/uploads/2022/11/no-0-4.pn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572000" y="44624"/>
            <a:ext cx="2232248" cy="2479242"/>
          </a:xfrm>
          <a:prstGeom prst="rect">
            <a:avLst/>
          </a:prstGeom>
          <a:noFill/>
        </p:spPr>
      </p:pic>
      <p:pic>
        <p:nvPicPr>
          <p:cNvPr id="1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71133">
            <a:off x="2163105" y="211426"/>
            <a:ext cx="2570948" cy="214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1475656" y="2996952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ranklin Gothic Book" pitchFamily="34" charset="0"/>
              </a:rPr>
              <a:t>Определи первый звук в </a:t>
            </a:r>
            <a:r>
              <a:rPr lang="ru-RU" sz="2800" dirty="0" err="1" smtClean="0">
                <a:latin typeface="Franklin Gothic Book" pitchFamily="34" charset="0"/>
              </a:rPr>
              <a:t>слове-индюк</a:t>
            </a:r>
            <a:r>
              <a:rPr lang="ru-RU" sz="2800" dirty="0" smtClean="0">
                <a:latin typeface="Franklin Gothic Book" pitchFamily="34" charset="0"/>
              </a:rPr>
              <a:t> и нажми на нужную букву…</a:t>
            </a:r>
            <a:endParaRPr lang="ru-RU" sz="2800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7.77058E-7 L 0.50486 -0.483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2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3.83904E-6 L 1.14445 0.012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3635896" y="2780928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ranklin Gothic Book" pitchFamily="34" charset="0"/>
              </a:rPr>
              <a:t>Определи первый звук в </a:t>
            </a:r>
            <a:r>
              <a:rPr lang="ru-RU" sz="2800" dirty="0" err="1" smtClean="0">
                <a:latin typeface="Franklin Gothic Book" pitchFamily="34" charset="0"/>
              </a:rPr>
              <a:t>слове-аист</a:t>
            </a:r>
            <a:r>
              <a:rPr lang="ru-RU" sz="2800" dirty="0" smtClean="0">
                <a:latin typeface="Franklin Gothic Book" pitchFamily="34" charset="0"/>
              </a:rPr>
              <a:t> и нажми на нужную букву…</a:t>
            </a:r>
            <a:endParaRPr lang="ru-RU" sz="2800" dirty="0">
              <a:latin typeface="Franklin Gothic Book" pitchFamily="34" charset="0"/>
            </a:endParaRPr>
          </a:p>
        </p:txBody>
      </p:sp>
      <p:pic>
        <p:nvPicPr>
          <p:cNvPr id="6" name="Picture 6" descr="https://abvgdee.ru/images/kartinki/alfavit8/a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496" y="0"/>
            <a:ext cx="2304256" cy="2394122"/>
          </a:xfrm>
          <a:prstGeom prst="rect">
            <a:avLst/>
          </a:prstGeom>
          <a:noFill/>
        </p:spPr>
      </p:pic>
      <p:pic>
        <p:nvPicPr>
          <p:cNvPr id="11" name="Picture 8" descr="https://zamanilka.ru/wp-content/uploads/2022/11/no-0-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572000" y="44624"/>
            <a:ext cx="2232248" cy="2479242"/>
          </a:xfrm>
          <a:prstGeom prst="rect">
            <a:avLst/>
          </a:prstGeom>
          <a:noFill/>
        </p:spPr>
      </p:pic>
      <p:pic>
        <p:nvPicPr>
          <p:cNvPr id="15" name="индю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8610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71133">
            <a:off x="2163105" y="211426"/>
            <a:ext cx="2570948" cy="214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 rot="793300">
            <a:off x="6601838" y="214392"/>
            <a:ext cx="2306240" cy="24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аис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148E-6 L 0.54809 -0.106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4524E-6 L -0.49774 -0.034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-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876E-6 L 0.03159 -0.525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1785E-6 L -0.02743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679504" y="2708920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ranklin Gothic Book" pitchFamily="34" charset="0"/>
              </a:rPr>
              <a:t>Определи первый звук в </a:t>
            </a:r>
            <a:r>
              <a:rPr lang="ru-RU" sz="2800" dirty="0" err="1" smtClean="0">
                <a:latin typeface="Franklin Gothic Book" pitchFamily="34" charset="0"/>
              </a:rPr>
              <a:t>слове-утёнок</a:t>
            </a:r>
            <a:r>
              <a:rPr lang="ru-RU" sz="2800" dirty="0" smtClean="0">
                <a:latin typeface="Franklin Gothic Book" pitchFamily="34" charset="0"/>
              </a:rPr>
              <a:t> и нажми на нужную букву…</a:t>
            </a:r>
            <a:endParaRPr lang="ru-RU" sz="2800" dirty="0">
              <a:latin typeface="Franklin Gothic Book" pitchFamily="34" charset="0"/>
            </a:endParaRPr>
          </a:p>
        </p:txBody>
      </p:sp>
      <p:pic>
        <p:nvPicPr>
          <p:cNvPr id="6" name="Picture 6" descr="https://abvgdee.ru/images/kartinki/alfavit8/a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496" y="0"/>
            <a:ext cx="2304256" cy="2394122"/>
          </a:xfrm>
          <a:prstGeom prst="rect">
            <a:avLst/>
          </a:prstGeom>
          <a:noFill/>
        </p:spPr>
      </p:pic>
      <p:pic>
        <p:nvPicPr>
          <p:cNvPr id="11" name="Picture 8" descr="https://zamanilka.ru/wp-content/uploads/2022/11/no-0-4.png"/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427984" y="44624"/>
            <a:ext cx="2232248" cy="2479242"/>
          </a:xfrm>
          <a:prstGeom prst="rect">
            <a:avLst/>
          </a:prstGeom>
          <a:noFill/>
        </p:spPr>
      </p:pic>
      <p:pic>
        <p:nvPicPr>
          <p:cNvPr id="17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 rot="793300">
            <a:off x="2089590" y="-11973"/>
            <a:ext cx="2306240" cy="24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аис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21" name="утёно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900100" y="7821488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2183E-6 L -0.03941 0.377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8224E-6 L -0.19306 -0.001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1785E-6 L -0.14566 -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1178 L 0.50399 -0.6079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аи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  <p:pic>
        <p:nvPicPr>
          <p:cNvPr id="23" name="утён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645024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 rot="793300">
            <a:off x="361398" y="-11972"/>
            <a:ext cx="2306240" cy="24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 descr="https://zamanilka.ru/wp-content/uploads/2022/11/no-0-4.pn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059832" y="44624"/>
            <a:ext cx="2232248" cy="2479242"/>
          </a:xfrm>
          <a:prstGeom prst="rect">
            <a:avLst/>
          </a:prstGeom>
          <a:noFill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051720" y="0"/>
            <a:ext cx="51845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Определи, в каком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первый звук О…</a:t>
            </a:r>
          </a:p>
          <a:p>
            <a:pPr algn="ctr"/>
            <a:r>
              <a:rPr lang="ru-RU" sz="2400" i="1" dirty="0" smtClean="0">
                <a:latin typeface="Franklin Gothic Book" pitchFamily="34" charset="0"/>
              </a:rPr>
              <a:t>(ослик – удав)</a:t>
            </a:r>
            <a:endParaRPr lang="ru-RU" sz="2400" i="1" dirty="0">
              <a:latin typeface="Franklin Gothic Book" pitchFamily="34" charset="0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5004048" y="4221088"/>
            <a:ext cx="1440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</a:t>
            </a:r>
          </a:p>
          <a:p>
            <a:pPr algn="ctr"/>
            <a:r>
              <a:rPr lang="ru-RU" sz="2000" dirty="0" smtClean="0">
                <a:latin typeface="Franklin Gothic Book" pitchFamily="34" charset="0"/>
              </a:rPr>
              <a:t>нужного </a:t>
            </a:r>
          </a:p>
          <a:p>
            <a:pPr algn="ctr"/>
            <a:r>
              <a:rPr lang="ru-RU" sz="2000" dirty="0" smtClean="0">
                <a:latin typeface="Franklin Gothic Book" pitchFamily="34" charset="0"/>
              </a:rPr>
              <a:t>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26" name="уда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291098" y="3717032"/>
            <a:ext cx="322671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ослик" descr="https://gas-kvas.com/uploads/posts/2023-01/1673546889_gas-kvas-com-p-detskii-risunok-osel-3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066 -0.0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1968 L -0.33837 -0.53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2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11423 0.2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5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4256" cy="2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ослик" descr="https://gas-kvas.com/uploads/posts/2023-01/1673546889_gas-kvas-com-p-detskii-risunok-osel-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3259989"/>
            <a:ext cx="2808312" cy="3481379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91098" y="3717032"/>
            <a:ext cx="322671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3225">
            <a:off x="7701852" y="146012"/>
            <a:ext cx="132667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141" y="332656"/>
            <a:ext cx="1099499" cy="11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43808" y="0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Book" pitchFamily="34" charset="0"/>
              </a:rPr>
              <a:t>Определи  первый звук в  </a:t>
            </a:r>
          </a:p>
          <a:p>
            <a:pPr algn="ctr"/>
            <a:r>
              <a:rPr lang="ru-RU" sz="2400" dirty="0" smtClean="0">
                <a:latin typeface="Franklin Gothic Book" pitchFamily="34" charset="0"/>
              </a:rPr>
              <a:t>слове-названии картинки …</a:t>
            </a:r>
            <a:endParaRPr lang="ru-RU" sz="2400" dirty="0">
              <a:latin typeface="Franklin Gothic Book" pitchFamily="34" charset="0"/>
            </a:endParaRPr>
          </a:p>
        </p:txBody>
      </p:sp>
      <p:pic>
        <p:nvPicPr>
          <p:cNvPr id="17" name="утён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16632"/>
            <a:ext cx="1800200" cy="24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 descr="https://zamanilka.ru/wp-content/uploads/2022/11/no-0-4.png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51920" y="1165782"/>
            <a:ext cx="2232248" cy="2479242"/>
          </a:xfrm>
          <a:prstGeom prst="rect">
            <a:avLst/>
          </a:prstGeom>
          <a:noFill/>
        </p:spPr>
      </p:pic>
      <p:pic>
        <p:nvPicPr>
          <p:cNvPr id="21" name="о" descr="https://zamanilka.ru/wp-content/uploads/2022/11/no-0-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68344" y="3645024"/>
            <a:ext cx="1152128" cy="1279609"/>
          </a:xfrm>
          <a:prstGeom prst="rect">
            <a:avLst/>
          </a:prstGeom>
          <a:noFill/>
        </p:spPr>
      </p:pic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2267744" y="4941168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Book" pitchFamily="34" charset="0"/>
              </a:rPr>
              <a:t>Нажми на нужного  героя…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19" name="аи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51520" y="2760707"/>
            <a:ext cx="2736304" cy="40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а" descr="https://abvgdee.ru/images/kartinki/alfavit8/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2852936"/>
            <a:ext cx="1368152" cy="14215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35052 0.275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3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5729 -0.34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303</Words>
  <Application>Microsoft Office PowerPoint</Application>
  <PresentationFormat>Экран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Iren I</dc:creator>
  <cp:lastModifiedBy>Iren I</cp:lastModifiedBy>
  <cp:revision>43</cp:revision>
  <dcterms:created xsi:type="dcterms:W3CDTF">2024-02-11T10:56:58Z</dcterms:created>
  <dcterms:modified xsi:type="dcterms:W3CDTF">2024-05-31T06:59:35Z</dcterms:modified>
</cp:coreProperties>
</file>