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5" r:id="rId17"/>
    <p:sldId id="276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8E31AA9-47AC-4985-A66E-D87F8FC7F92E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9C724F0-DD4A-4524-92BC-4E336E1DD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31AA9-47AC-4985-A66E-D87F8FC7F92E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24F0-DD4A-4524-92BC-4E336E1DD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31AA9-47AC-4985-A66E-D87F8FC7F92E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24F0-DD4A-4524-92BC-4E336E1DD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8E31AA9-47AC-4985-A66E-D87F8FC7F92E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C724F0-DD4A-4524-92BC-4E336E1DDB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8E31AA9-47AC-4985-A66E-D87F8FC7F92E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9C724F0-DD4A-4524-92BC-4E336E1DD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31AA9-47AC-4985-A66E-D87F8FC7F92E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24F0-DD4A-4524-92BC-4E336E1DDB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31AA9-47AC-4985-A66E-D87F8FC7F92E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24F0-DD4A-4524-92BC-4E336E1DDB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8E31AA9-47AC-4985-A66E-D87F8FC7F92E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9C724F0-DD4A-4524-92BC-4E336E1DDB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31AA9-47AC-4985-A66E-D87F8FC7F92E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24F0-DD4A-4524-92BC-4E336E1DD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8E31AA9-47AC-4985-A66E-D87F8FC7F92E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C724F0-DD4A-4524-92BC-4E336E1DDB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8E31AA9-47AC-4985-A66E-D87F8FC7F92E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9C724F0-DD4A-4524-92BC-4E336E1DDB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8E31AA9-47AC-4985-A66E-D87F8FC7F92E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9C724F0-DD4A-4524-92BC-4E336E1DD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0"/>
            <a:ext cx="7572396" cy="1470025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«Детский сад № 108»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2285992"/>
            <a:ext cx="7215206" cy="3071834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«Использование степ – платформ в работе учителя – логопеда ДОУ»</a:t>
            </a:r>
          </a:p>
          <a:p>
            <a:pPr algn="r"/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учитель – логопед: </a:t>
            </a:r>
          </a:p>
          <a:p>
            <a:pPr algn="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Бондарева Алёна Александровна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229600" cy="5840435"/>
          </a:xfrm>
        </p:spPr>
        <p:txBody>
          <a:bodyPr>
            <a:no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При выполнении  движений на степ – платформе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дети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повторяют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слоги и слова необходимое количество раз, снимают двигательное напряжение, учатся координировать речь и движение.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процессе выполнения упражнений на степах детям предлагаются задания на автоматизацию звуков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Важным элементом коррекционно-образовательной деятельности является дыхательная гимнастика.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Упражнения для степ - аэробики подбираются, преимущественно циклического характера (в основном, это ходьба)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Методы обучения на занятиях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Словесный метод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это словесное сопровождение движений под музыку.</a:t>
            </a:r>
          </a:p>
          <a:p>
            <a:pPr lvl="0"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Наглядный метод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это показ упражнений, прослушивание ритма и усвоение темпа движений.</a:t>
            </a:r>
          </a:p>
          <a:p>
            <a:pPr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Практический метод -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основан на активной двигательной деятельности самих детей.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Степ-аэробика используется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 виде полных коррекционно-оздоровительных занятий учителя-логопеда с детьми старшего дошкольного возраста (25-30 минут)</a:t>
            </a:r>
          </a:p>
          <a:p>
            <a:pPr lvl="0"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Как часть физкультурного занятия (продолжительность 10-15 мин).</a:t>
            </a:r>
          </a:p>
          <a:p>
            <a:pPr lvl="0"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 форме утренней гимнастики</a:t>
            </a:r>
          </a:p>
          <a:p>
            <a:pPr lvl="0"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Часть индивидуальных или подгрупповых занятий</a:t>
            </a:r>
          </a:p>
          <a:p>
            <a:pPr lvl="0"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Занятия проходят 1 раз в неделю или 1 раз  в две недели.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64294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Комплекс упражнений на степ – платформах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857232"/>
            <a:ext cx="8715436" cy="6000768"/>
          </a:xfrm>
        </p:spPr>
        <p:txBody>
          <a:bodyPr>
            <a:normAutofit fontScale="62500" lnSpcReduction="20000"/>
          </a:bodyPr>
          <a:lstStyle/>
          <a:p>
            <a:pPr marL="514350" indent="-514350" algn="just">
              <a:buFont typeface="Wingdings" pitchFamily="2" charset="2"/>
              <a:buChar char="ü"/>
            </a:pPr>
            <a:r>
              <a:rPr lang="ru-RU" sz="4500" b="1" i="1" dirty="0" smtClean="0">
                <a:latin typeface="Times New Roman" pitchFamily="18" charset="0"/>
                <a:cs typeface="Times New Roman" pitchFamily="18" charset="0"/>
              </a:rPr>
              <a:t>Подготовительная часть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, которая обеспечивает разогревание организма, подготовку его к главной физической нагрузке. 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Виды упражнений: </a:t>
            </a:r>
          </a:p>
          <a:p>
            <a:pPr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наклоны головы вправо – влево</a:t>
            </a:r>
          </a:p>
          <a:p>
            <a:pPr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вверх – вниз </a:t>
            </a:r>
          </a:p>
          <a:p>
            <a:pPr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- ходьба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 кругу вокруг степов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- ходьба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 степе.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- ходьба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 степе с движениями рук вперёд, вверх, в стороны, вниз.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- ходьба на степе, руки на поясе, наклон головы вправо-влево. </a:t>
            </a:r>
          </a:p>
          <a:p>
            <a:pPr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ходьба на степе, руки опущены, вращательные движения плечами</a:t>
            </a:r>
          </a:p>
          <a:p>
            <a:pPr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шаг со степа вперёд(назад), руки на поясе.  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285876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Основная часть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- степ - шаги в сочетании с проговариванием речевого материала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4429156" cy="482919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Ходьба с произнесением слов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Так-так, так-так,   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шаг на месте на каждое слово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Ходят ноженьки вот так.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Шаг налево,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приставной шаг влево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Шаг направо,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приставной шаг вправо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Шаг вперед,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приставной шаг вперед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И шаг назад.     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приставной шаг назад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86314" y="1643050"/>
            <a:ext cx="4038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Ходьба с произнесением слов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И.п. – стоя позади степа. Дети, вместе с учителем-логопедом, произносят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чистоговорку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делая шаг на каждое слово </a:t>
            </a:r>
          </a:p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Топали да топали,  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Дотопали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до тополя.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До тополя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дотопали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Да ноги-то оттопали.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Прыжки с произнесением слов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071546"/>
            <a:ext cx="8715436" cy="5786454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5000" b="1" i="1" dirty="0" smtClean="0">
                <a:latin typeface="Times New Roman" pitchFamily="18" charset="0"/>
                <a:cs typeface="Times New Roman" pitchFamily="18" charset="0"/>
              </a:rPr>
              <a:t>Прыжки</a:t>
            </a:r>
            <a:endParaRPr lang="ru-RU" sz="5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И.п. – стоя позади степа, руки на поясе. Дети, вместе с учителем-логопедом, повторяют считалочку, делая вдох перед каждой строчкой.</a:t>
            </a:r>
          </a:p>
          <a:p>
            <a:pPr algn="ctr">
              <a:buNone/>
            </a:pPr>
            <a:r>
              <a:rPr lang="ru-RU" sz="5000" i="1" dirty="0" smtClean="0">
                <a:latin typeface="Times New Roman" pitchFamily="18" charset="0"/>
                <a:cs typeface="Times New Roman" pitchFamily="18" charset="0"/>
              </a:rPr>
              <a:t>«Считалочка с башмачком»</a:t>
            </a:r>
            <a:endParaRPr lang="ru-RU" sz="5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000" i="1" dirty="0" smtClean="0">
                <a:latin typeface="Times New Roman" pitchFamily="18" charset="0"/>
                <a:cs typeface="Times New Roman" pitchFamily="18" charset="0"/>
              </a:rPr>
              <a:t>Раз! Два! Три! Четыре!</a:t>
            </a:r>
            <a:endParaRPr lang="ru-RU" sz="5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000" i="1" dirty="0" smtClean="0">
                <a:latin typeface="Times New Roman" pitchFamily="18" charset="0"/>
                <a:cs typeface="Times New Roman" pitchFamily="18" charset="0"/>
              </a:rPr>
              <a:t>По дорожке я скачу.</a:t>
            </a:r>
            <a:endParaRPr lang="ru-RU" sz="5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000" i="1" dirty="0" smtClean="0">
                <a:latin typeface="Times New Roman" pitchFamily="18" charset="0"/>
                <a:cs typeface="Times New Roman" pitchFamily="18" charset="0"/>
              </a:rPr>
              <a:t>Раз! Два! Три! Четыре!</a:t>
            </a:r>
            <a:endParaRPr lang="ru-RU" sz="5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000" i="1" dirty="0" smtClean="0">
                <a:latin typeface="Times New Roman" pitchFamily="18" charset="0"/>
                <a:cs typeface="Times New Roman" pitchFamily="18" charset="0"/>
              </a:rPr>
              <a:t>Башмачок скакать учу.</a:t>
            </a:r>
            <a:endParaRPr lang="ru-RU" sz="5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000" i="1" dirty="0" smtClean="0">
                <a:latin typeface="Times New Roman" pitchFamily="18" charset="0"/>
                <a:cs typeface="Times New Roman" pitchFamily="18" charset="0"/>
              </a:rPr>
              <a:t>Раз! Два! Три! Четыре!</a:t>
            </a:r>
            <a:endParaRPr lang="ru-RU" sz="5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000" i="1" dirty="0" smtClean="0">
                <a:latin typeface="Times New Roman" pitchFamily="18" charset="0"/>
                <a:cs typeface="Times New Roman" pitchFamily="18" charset="0"/>
              </a:rPr>
              <a:t>Обломился каблучок.</a:t>
            </a:r>
            <a:endParaRPr lang="ru-RU" sz="5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000" i="1" dirty="0" smtClean="0">
                <a:latin typeface="Times New Roman" pitchFamily="18" charset="0"/>
                <a:cs typeface="Times New Roman" pitchFamily="18" charset="0"/>
              </a:rPr>
              <a:t>Раз! Два! Три! Четыре!</a:t>
            </a:r>
            <a:endParaRPr lang="ru-RU" sz="5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000" i="1" dirty="0" smtClean="0">
                <a:latin typeface="Times New Roman" pitchFamily="18" charset="0"/>
                <a:cs typeface="Times New Roman" pitchFamily="18" charset="0"/>
              </a:rPr>
              <a:t>Заблудился башмачок.</a:t>
            </a:r>
            <a:endParaRPr lang="ru-RU" sz="5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5000" i="1" dirty="0" smtClean="0">
                <a:latin typeface="Times New Roman" pitchFamily="18" charset="0"/>
                <a:cs typeface="Times New Roman" pitchFamily="18" charset="0"/>
              </a:rPr>
              <a:t>                    </a:t>
            </a:r>
            <a:endParaRPr lang="ru-RU" sz="5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Прыжок на двух ногах влево – к степу;</a:t>
            </a:r>
          </a:p>
          <a:p>
            <a:pPr lvl="0" algn="just"/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прыжок на двух ногах вправо – к степу.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Заключительная часть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Используются  упражнения на дыхание и расслабление, выполняемые в медленном темпе и из различных исходных положений.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Фонетическая  ритмика гласных звуков от тихого к громкому: А, О, У, Ы, Э.(шаг на степ, шаг со степа) </a:t>
            </a: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Протяжное  и длительное произнесение  любого гласного звука  (шагнули на степ – тянем звук) и т.д. </a:t>
            </a:r>
          </a:p>
          <a:p>
            <a:endParaRPr lang="ru-RU" dirty="0"/>
          </a:p>
        </p:txBody>
      </p:sp>
      <p:pic>
        <p:nvPicPr>
          <p:cNvPr id="4" name="Рисунок 3" descr="AEAE83FD-5826-44BE-B6F1-BCB086B8169D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143636" y="4083811"/>
            <a:ext cx="2857519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Релаксационные упражнения 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Звучит легкая, спокойная музыка.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И.п. – сидя на степе, ноги выпрямлены, руки в упоре сзади на полу. Дети проговаривают слова и выполняют движения.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Мы прекрасно загораем!                 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ноги сгибают в коленях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Выше ножки поднимаем,                  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подтягивают их к груди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Держим, держим,…напрягаем…      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держат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Постепенно опускаем,                      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выпрямляют ноги, опускают на пол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Свои ножки расслабляем                  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голову запрокидывают назад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85728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Использование степ – платформ на индивидуальных  занятиях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 автоматизации звука в слогах, словах, словосочетаниях, предложениях, чистоговорках, стихах (ребенок шагает на каждый слог, на каждое слово или произносит небольшое стихотворение или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чистоговорку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 слогам, делая шаг на каждый слог)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16BA06E-8464-4AEE-9950-6492E41BB7D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832206" y="3740430"/>
            <a:ext cx="3143273" cy="2663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428736"/>
            <a:ext cx="8229600" cy="4525963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2800" dirty="0" smtClean="0"/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Достоинства использования: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повышение интереса детей к занятиям;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мелкой и общей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моторики;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положительный эмоциональный настрой к речи,  что особенно важно для детей с речевым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негативизмом;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речевого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дыхания;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нормализация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мышечного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тонуса;</a:t>
            </a:r>
          </a:p>
          <a:p>
            <a:pPr algn="just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у детей чувство темпа и ритма.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Сохранение и укрепление здоровья детей – одна из главных стратегических задач здоровья страны.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ile-20180807-191013-bjmuh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2786058"/>
            <a:ext cx="5214942" cy="3476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Сложности использования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проблемы, связанные  с  ориентация детей в пространстве во время выполнения упражнений (смешение правого и левого направлений в пространстве, нарушение темпа движений и координации);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групповых занятиях достаточно сложно научить детей работать в одном темпе и ритме.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за внимание!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36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2595557"/>
            <a:ext cx="3036097" cy="4048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Дошкольный возраст является одним из наиболее благоприятных периодов для формирования физически здорового человека. </a:t>
            </a:r>
          </a:p>
          <a:p>
            <a:endParaRPr lang="ru-RU" dirty="0"/>
          </a:p>
        </p:txBody>
      </p:sp>
      <p:pic>
        <p:nvPicPr>
          <p:cNvPr id="4" name="Рисунок 3" descr="FAE55AD0-083C-4440-B694-13EC0996FDDB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106301" y="2751823"/>
            <a:ext cx="4298149" cy="3223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000108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ru-RU" sz="2800" dirty="0" smtClean="0"/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Здоровьесберегающие технологии в работе с детьми, имеющими тяжелые нарушения речи – это технологии, направленные на сохранение, поддержание и обогащение здоровья, коррекцию нарушений психического и физического развития воспитанников.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1736" y="500042"/>
            <a:ext cx="4643470" cy="17145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ОНР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2071670" y="2500306"/>
            <a:ext cx="114300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4" idx="2"/>
          </p:cNvCxnSpPr>
          <p:nvPr/>
        </p:nvCxnSpPr>
        <p:spPr>
          <a:xfrm rot="16200000" flipH="1">
            <a:off x="4339032" y="2768993"/>
            <a:ext cx="1143802" cy="349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6357950" y="2357430"/>
            <a:ext cx="1214446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42910" y="3357562"/>
            <a:ext cx="2714644" cy="12144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Двигательные расстройства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28992" y="3357562"/>
            <a:ext cx="2714644" cy="12144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Недостаточное физическое развитие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15074" y="3357562"/>
            <a:ext cx="2714644" cy="12144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Соматическая ослабленность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>
            <a:off x="1821637" y="3393281"/>
            <a:ext cx="328614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H="1">
            <a:off x="4643438" y="3500438"/>
            <a:ext cx="314327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500166" y="5357826"/>
            <a:ext cx="2714644" cy="121444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Нарушение координации движений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143504" y="5429264"/>
            <a:ext cx="3071834" cy="121444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Несформированность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речевого дыхания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Степ-аэробика – это одна из современных, интересных, эффективных и популярных форм организации двигательной активности детей.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Использование степ – платформ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–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это новое направление оздоровительной работы.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Степ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– аэробика – это ритмичные подъёмы и спуски со специальной платформы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степ – платформы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под танцевальную музыку</a:t>
            </a:r>
            <a:r>
              <a:rPr lang="ru-RU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4" name="Рисунок 3" descr="A7FB228B-BA66-40C8-8571-32BBF9B3E4AB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883680" y="3831832"/>
            <a:ext cx="3222653" cy="2416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643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Степ-аэробика в оздоровительной и коррекционно-развивающей работе с детьми с ОНР </a:t>
            </a:r>
            <a:r>
              <a:rPr lang="ru-RU" sz="3100" b="1" dirty="0" smtClean="0"/>
              <a:t>      </a:t>
            </a:r>
            <a:r>
              <a:rPr lang="ru-RU" b="1" dirty="0" smtClean="0"/>
              <a:t>  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785926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Цель -  сохранение и укрепление здоровья, повышение работоспособности дошкольников, как  в рамках образовательной и коррекционно-развивающей деятельности, так и в свободной деятельности детей.</a:t>
            </a:r>
          </a:p>
          <a:p>
            <a:endParaRPr lang="ru-RU" dirty="0"/>
          </a:p>
        </p:txBody>
      </p:sp>
      <p:pic>
        <p:nvPicPr>
          <p:cNvPr id="4" name="Рисунок 3" descr="1ABA4C3E-335A-4FED-8732-178CDD97340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831056" y="3741580"/>
            <a:ext cx="3268366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	Задачи:</a:t>
            </a:r>
          </a:p>
          <a:p>
            <a:pPr algn="just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Обеспечить гармоническое физическое развитие ребёнка, укрепление психического и физического здоровья.</a:t>
            </a:r>
          </a:p>
          <a:p>
            <a:pPr algn="just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Формировать потребность в двигательной активности</a:t>
            </a:r>
          </a:p>
          <a:p>
            <a:pPr algn="just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Развивать физические качества. Как базовую основу для формирования двигательных навыков</a:t>
            </a:r>
          </a:p>
          <a:p>
            <a:pPr algn="just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Совершенствовать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мышечно-двигательные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навыки правильной осанки, через включение упражнений, воздействующие на мышцы брюшного пресса и т.д. </a:t>
            </a:r>
            <a:endParaRPr lang="ru-RU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Расширять функциональные возможности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и дыхательной систем.</a:t>
            </a: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Развивать ориентировку в пространстве, умение согласовывать свои действия с действиями других детей.</a:t>
            </a: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Развивать чувство ритма, положительные эмоции через художественное слово, музыкальное сопровождение.</a:t>
            </a: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Способствовать развитию речевого дыхания, артикуляционной моторики, речевых умений и навыков.</a:t>
            </a: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   Развивать координацию движений.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140</TotalTime>
  <Words>508</Words>
  <Application>Microsoft Office PowerPoint</Application>
  <PresentationFormat>Экран (4:3)</PresentationFormat>
  <Paragraphs>108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Муниципальное дошкольное образовательное учреждение  «Детский сад № 108» </vt:lpstr>
      <vt:lpstr>Слайд 2</vt:lpstr>
      <vt:lpstr>Слайд 3</vt:lpstr>
      <vt:lpstr>Слайд 4</vt:lpstr>
      <vt:lpstr>Слайд 5</vt:lpstr>
      <vt:lpstr>Слайд 6</vt:lpstr>
      <vt:lpstr>  Степ-аэробика в оздоровительной и коррекционно-развивающей работе с детьми с ОНР           </vt:lpstr>
      <vt:lpstr>Слайд 8</vt:lpstr>
      <vt:lpstr>Слайд 9</vt:lpstr>
      <vt:lpstr>Слайд 10</vt:lpstr>
      <vt:lpstr>Методы обучения на занятиях </vt:lpstr>
      <vt:lpstr>Степ-аэробика используется</vt:lpstr>
      <vt:lpstr>Комплекс упражнений на степ – платформах </vt:lpstr>
      <vt:lpstr>Основная часть - степ - шаги в сочетании с проговариванием речевого материала.</vt:lpstr>
      <vt:lpstr>Прыжки с произнесением слов </vt:lpstr>
      <vt:lpstr>Заключительная часть   Используются  упражнения на дыхание и расслабление, выполняемые в медленном темпе и из различных исходных положений.</vt:lpstr>
      <vt:lpstr>Релаксационные упражнения </vt:lpstr>
      <vt:lpstr>Слайд 18</vt:lpstr>
      <vt:lpstr>Выводы</vt:lpstr>
      <vt:lpstr>Выводы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 «Детский сад № 108» </dc:title>
  <dc:creator>User</dc:creator>
  <cp:lastModifiedBy>User</cp:lastModifiedBy>
  <cp:revision>15</cp:revision>
  <dcterms:created xsi:type="dcterms:W3CDTF">2021-05-16T10:38:47Z</dcterms:created>
  <dcterms:modified xsi:type="dcterms:W3CDTF">2021-05-20T17:12:02Z</dcterms:modified>
</cp:coreProperties>
</file>