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59" r:id="rId3"/>
    <p:sldId id="262" r:id="rId4"/>
    <p:sldId id="260" r:id="rId5"/>
    <p:sldId id="264" r:id="rId6"/>
    <p:sldId id="263" r:id="rId7"/>
    <p:sldId id="265" r:id="rId8"/>
    <p:sldId id="268" r:id="rId9"/>
    <p:sldId id="269" r:id="rId10"/>
    <p:sldId id="266" r:id="rId11"/>
    <p:sldId id="270" r:id="rId12"/>
    <p:sldId id="271" r:id="rId13"/>
    <p:sldId id="273" r:id="rId14"/>
    <p:sldId id="274" r:id="rId15"/>
    <p:sldId id="272" r:id="rId16"/>
    <p:sldId id="275" r:id="rId17"/>
    <p:sldId id="280" r:id="rId18"/>
    <p:sldId id="277" r:id="rId19"/>
    <p:sldId id="278" r:id="rId20"/>
    <p:sldId id="279" r:id="rId21"/>
    <p:sldId id="281" r:id="rId22"/>
    <p:sldId id="284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300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67" r:id="rId48"/>
    <p:sldId id="30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361B-8A6A-4980-9799-3A895B8A7D43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C1815-90BE-483A-9024-54F614CF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3275856" y="764704"/>
            <a:ext cx="3168352" cy="1002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 rot="1660311">
            <a:off x="662935" y="593957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 rot="1828956">
            <a:off x="5748392" y="3188322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157192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939040" y="2581106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начнём"/>
          <p:cNvSpPr txBox="1">
            <a:spLocks/>
          </p:cNvSpPr>
          <p:nvPr/>
        </p:nvSpPr>
        <p:spPr>
          <a:xfrm>
            <a:off x="2915816" y="5445224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Начнём 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МАЛИНЫ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- СОК 1"/>
          <p:cNvSpPr txBox="1">
            <a:spLocks/>
          </p:cNvSpPr>
          <p:nvPr/>
        </p:nvSpPr>
        <p:spPr>
          <a:xfrm rot="1828956">
            <a:off x="5748392" y="3188322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7164288" y="2132856"/>
            <a:ext cx="1296144" cy="7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899592" y="5661248"/>
            <a:ext cx="1662018" cy="9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3347864" y="1052736"/>
            <a:ext cx="2808312" cy="1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829201">
            <a:off x="4410657" y="1824730"/>
            <a:ext cx="467114" cy="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829201">
            <a:off x="4914712" y="1392682"/>
            <a:ext cx="467114" cy="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011586">
            <a:off x="3482938" y="296094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483545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3854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9375 -0.072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МАЛИНЫ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7164288" y="2132856"/>
            <a:ext cx="1296144" cy="7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5661248"/>
            <a:ext cx="1662018" cy="9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1052736"/>
            <a:ext cx="2808312" cy="1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2829201">
            <a:off x="1314312" y="1824731"/>
            <a:ext cx="467114" cy="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2829201">
            <a:off x="1314312" y="888626"/>
            <a:ext cx="467114" cy="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78498">
            <a:off x="3849442" y="1325733"/>
            <a:ext cx="1110135" cy="132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155065" y="780906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30972 0.5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771800" y="270892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ВИНОГРАДА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692696"/>
            <a:ext cx="2725654" cy="19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95736" y="260648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692696"/>
            <a:ext cx="2725654" cy="19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rot="20613294" flipH="1">
            <a:off x="747899" y="5651935"/>
            <a:ext cx="1624984" cy="1198014"/>
          </a:xfrm>
          <a:prstGeom prst="rect">
            <a:avLst/>
          </a:prstGeom>
          <a:noFill/>
        </p:spPr>
      </p:pic>
      <p:pic>
        <p:nvPicPr>
          <p:cNvPr id="24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rot="2931776" flipH="1">
            <a:off x="3088967" y="1171679"/>
            <a:ext cx="1624984" cy="1198014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771800" y="270892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ВИНОГРАДА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4149 0.6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3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5820399" y="3332338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pic>
        <p:nvPicPr>
          <p:cNvPr id="22" name="Picture 30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692696"/>
            <a:ext cx="2725654" cy="19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rot="20613294" flipH="1">
            <a:off x="747899" y="5651935"/>
            <a:ext cx="1624984" cy="1198014"/>
          </a:xfrm>
          <a:prstGeom prst="rect">
            <a:avLst/>
          </a:prstGeom>
          <a:noFill/>
        </p:spPr>
      </p:pic>
      <p:pic>
        <p:nvPicPr>
          <p:cNvPr id="25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4440">
            <a:off x="4360196" y="1491349"/>
            <a:ext cx="814335" cy="8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4440">
            <a:off x="4360197" y="627252"/>
            <a:ext cx="814335" cy="8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771800" y="270892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ВИНОГРАДА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35208 0.0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34427 0.04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rot="20613294" flipH="1">
            <a:off x="747899" y="5651935"/>
            <a:ext cx="1624984" cy="1198014"/>
          </a:xfrm>
          <a:prstGeom prst="rect">
            <a:avLst/>
          </a:prstGeom>
          <a:noFill/>
        </p:spPr>
      </p:pic>
      <p:pic>
        <p:nvPicPr>
          <p:cNvPr id="27" name="Picture 30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3347864" y="692696"/>
            <a:ext cx="2725654" cy="19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4440">
            <a:off x="1191844" y="1779380"/>
            <a:ext cx="814335" cy="8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4440">
            <a:off x="1191845" y="915283"/>
            <a:ext cx="814335" cy="8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2"/>
          <p:cNvPicPr>
            <a:picLocks noChangeAspect="1" noChangeArrowheads="1"/>
          </p:cNvPicPr>
          <p:nvPr/>
        </p:nvPicPr>
        <p:blipFill>
          <a:blip r:embed="rId13" cstate="print">
            <a:lum bright="-40000"/>
          </a:blip>
          <a:srcRect/>
          <a:stretch>
            <a:fillRect/>
          </a:stretch>
        </p:blipFill>
        <p:spPr bwMode="auto">
          <a:xfrm rot="1620316">
            <a:off x="3378991" y="1318712"/>
            <a:ext cx="1184025" cy="13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2771800" y="270892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ВИНОГРАДА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34931 0.5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rot="20613294" flipH="1">
            <a:off x="747899" y="5651935"/>
            <a:ext cx="1624984" cy="1198014"/>
          </a:xfrm>
          <a:prstGeom prst="rect">
            <a:avLst/>
          </a:prstGeom>
          <a:noFill/>
        </p:spPr>
      </p:pic>
      <p:pic>
        <p:nvPicPr>
          <p:cNvPr id="27" name="Picture 32"/>
          <p:cNvPicPr>
            <a:picLocks noChangeAspect="1" noChangeArrowheads="1"/>
          </p:cNvPicPr>
          <p:nvPr/>
        </p:nvPicPr>
        <p:blipFill>
          <a:blip r:embed="rId11" cstate="print">
            <a:lum bright="-40000"/>
          </a:blip>
          <a:srcRect/>
          <a:stretch>
            <a:fillRect/>
          </a:stretch>
        </p:blipFill>
        <p:spPr bwMode="auto">
          <a:xfrm rot="1620316">
            <a:off x="6567055" y="4858827"/>
            <a:ext cx="1184025" cy="13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4440">
            <a:off x="1191844" y="1779380"/>
            <a:ext cx="814335" cy="8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4440">
            <a:off x="1191845" y="915283"/>
            <a:ext cx="814335" cy="8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71800" y="2708920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ВИНОГРАДА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>
            <a:off x="3347864" y="692696"/>
            <a:ext cx="2725654" cy="19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155065" y="780906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rot="20613294" flipH="1">
            <a:off x="3246043" y="1430000"/>
            <a:ext cx="1282493" cy="9921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42136 0.0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771800" y="2708920"/>
            <a:ext cx="36724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 СЛИВЫ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184933" cy="1865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771800" y="2708920"/>
            <a:ext cx="36724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 СЛИВЫ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7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184933" cy="1865240"/>
          </a:xfrm>
          <a:prstGeom prst="rect">
            <a:avLst/>
          </a:prstGeom>
          <a:noFill/>
        </p:spPr>
      </p:pic>
      <p:pic>
        <p:nvPicPr>
          <p:cNvPr id="23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4211960" y="1772816"/>
            <a:ext cx="1224136" cy="7169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3349 0.0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95736" y="260648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771800" y="2708920"/>
            <a:ext cx="374441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 СЛИВЫ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7236296" y="2204864"/>
            <a:ext cx="1224136" cy="716909"/>
          </a:xfrm>
          <a:prstGeom prst="rect">
            <a:avLst/>
          </a:prstGeom>
          <a:noFill/>
        </p:spPr>
      </p:pic>
      <p:pic>
        <p:nvPicPr>
          <p:cNvPr id="18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184933" cy="1865240"/>
          </a:xfrm>
          <a:prstGeom prst="rect">
            <a:avLst/>
          </a:prstGeom>
          <a:noFill/>
        </p:spPr>
      </p:pic>
      <p:pic>
        <p:nvPicPr>
          <p:cNvPr id="27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1484784"/>
            <a:ext cx="2166432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26806 0.5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11586">
            <a:off x="3482938" y="296094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3275856" y="764704"/>
            <a:ext cx="3168352" cy="1002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 rot="1660311">
            <a:off x="662935" y="593957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20352432">
            <a:off x="357123" y="3596541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 rot="1746079">
            <a:off x="5766951" y="3219128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980728"/>
            <a:ext cx="3021315" cy="1800200"/>
          </a:xfrm>
          <a:prstGeom prst="rect">
            <a:avLst/>
          </a:prstGeom>
          <a:noFill/>
        </p:spPr>
      </p:pic>
      <p:pic>
        <p:nvPicPr>
          <p:cNvPr id="25" name="волниста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157192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3" y="4907462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клубники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47864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1.11111E-6 -0.25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5820399" y="3332338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771800" y="2708920"/>
            <a:ext cx="36724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 СЛИВЫ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5373216"/>
            <a:ext cx="2166432" cy="1268760"/>
          </a:xfrm>
          <a:prstGeom prst="rect">
            <a:avLst/>
          </a:prstGeom>
          <a:noFill/>
        </p:spPr>
      </p:pic>
      <p:pic>
        <p:nvPicPr>
          <p:cNvPr id="34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184933" cy="1865240"/>
          </a:xfrm>
          <a:prstGeom prst="rect">
            <a:avLst/>
          </a:prstGeom>
          <a:noFill/>
        </p:spPr>
      </p:pic>
      <p:pic>
        <p:nvPicPr>
          <p:cNvPr id="41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7236296" y="2204864"/>
            <a:ext cx="1224136" cy="716909"/>
          </a:xfrm>
          <a:prstGeom prst="rect">
            <a:avLst/>
          </a:prstGeom>
          <a:noFill/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flipH="1">
            <a:off x="4499992" y="1412776"/>
            <a:ext cx="576306" cy="5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flipH="1">
            <a:off x="4427984" y="2060848"/>
            <a:ext cx="576064" cy="57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35434 -0.06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5417 -0.02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771800" y="2708920"/>
            <a:ext cx="36724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 СЛИВЫ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7236296" y="2204864"/>
            <a:ext cx="1224136" cy="716909"/>
          </a:xfrm>
          <a:prstGeom prst="rect">
            <a:avLst/>
          </a:prstGeom>
          <a:noFill/>
        </p:spPr>
      </p:pic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4211960" y="1556792"/>
            <a:ext cx="1080120" cy="10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2" cstate="print">
            <a:lum contrast="40000"/>
          </a:blip>
          <a:srcRect/>
          <a:stretch>
            <a:fillRect/>
          </a:stretch>
        </p:blipFill>
        <p:spPr bwMode="auto">
          <a:xfrm flipH="1">
            <a:off x="1259632" y="980728"/>
            <a:ext cx="576306" cy="5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2" cstate="print">
            <a:lum contrast="40000"/>
          </a:blip>
          <a:srcRect/>
          <a:stretch>
            <a:fillRect/>
          </a:stretch>
        </p:blipFill>
        <p:spPr bwMode="auto">
          <a:xfrm flipH="1">
            <a:off x="1187624" y="1916832"/>
            <a:ext cx="576064" cy="57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5373216"/>
            <a:ext cx="2166432" cy="1268760"/>
          </a:xfrm>
          <a:prstGeom prst="rect">
            <a:avLst/>
          </a:prstGeom>
          <a:noFill/>
        </p:spPr>
      </p:pic>
      <p:pic>
        <p:nvPicPr>
          <p:cNvPr id="23" name="Picture 8" descr="https://clipart-best.com/img/plum/plum-clip-art-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184933" cy="1865240"/>
          </a:xfrm>
          <a:prstGeom prst="rect">
            <a:avLst/>
          </a:prstGeom>
          <a:noFill/>
        </p:spPr>
      </p:pic>
      <p:pic>
        <p:nvPicPr>
          <p:cNvPr id="36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155065" y="780906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27969 0.4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95736" y="260648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АПЕЛЬСИНА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0" descr="https://wallsdesk.com/wp-content/uploads/2017/01/Orange-Background-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987824" y="548680"/>
            <a:ext cx="3453201" cy="26188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0" descr="https://wallsdesk.com/wp-content/uploads/2017/01/Orange-Background-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987824" y="548680"/>
            <a:ext cx="3453201" cy="2618839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АПЕЛЬСИНА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499992" y="1268760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499992" y="2132856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35504 -0.0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35504 -0.03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9" name="Picture 20" descr="https://wallsdesk.com/wp-content/uploads/2017/01/Orange-Background-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987824" y="548680"/>
            <a:ext cx="3453201" cy="2618839"/>
          </a:xfrm>
          <a:prstGeom prst="rect">
            <a:avLst/>
          </a:prstGeom>
          <a:noFill/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59632" y="1052736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59632" y="1916832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9" descr="https://thumbs.dreamstime.com/b/%D0%BE%D1%80%D0%B0%D0%BD%D0%B6%D0%B5%D0%B2%D1%8B%D0%B9-%D1%81%D0%BE%D1%81%D1%82%D0%B0%D0%B2-%D1%84%D1%80%D1%83%D0%BA%D1%82%D0%BE%D0%B2%D0%BE%D0%B3%D0%BE-%D1%81%D0%BE%D0%BA%D0%B0-%D0%BD%D0%B0-%D0%B1%D0%B5-%D0%BE%D0%B9-%D0%BF%D1%80%D0%B5-%D0%BF%D0%BE%D1%81%D1%8B-%D0%BA%D0%B5-6471305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499992" y="1484784"/>
            <a:ext cx="1224136" cy="1005322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АПЕЛЬСИНА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1065 L 0.29132 0.0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6180438" y="3404347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pic>
        <p:nvPicPr>
          <p:cNvPr id="19" name="Picture 20" descr="https://wallsdesk.com/wp-content/uploads/2017/01/Orange-Background-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987824" y="548680"/>
            <a:ext cx="3453201" cy="2618839"/>
          </a:xfrm>
          <a:prstGeom prst="rect">
            <a:avLst/>
          </a:prstGeom>
          <a:noFill/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59632" y="1052736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59632" y="1916832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9" descr="https://thumbs.dreamstime.com/b/%D0%BE%D1%80%D0%B0%D0%BD%D0%B6%D0%B5%D0%B2%D1%8B%D0%B9-%D1%81%D0%BE%D1%81%D1%82%D0%B0%D0%B2-%D1%84%D1%80%D1%83%D0%BA%D1%82%D0%BE%D0%B2%D0%BE%D0%B3%D0%BE-%D1%81%D0%BE%D0%BA%D0%B0-%D0%BD%D0%B0-%D0%B1%D0%B5-%D0%BE%D0%B9-%D0%BF%D1%80%D0%B5-%D0%BF%D0%BE%D1%81%D1%8B-%D0%BA%D0%B5-6471305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164288" y="2132856"/>
            <a:ext cx="1224136" cy="1005322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АПЕЛЬСИНА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59" descr="https://thumbs.dreamstime.com/b/%D0%BE%D1%80%D0%B0%D0%BD%D0%B6%D0%B5%D0%B2%D1%8B%D0%B9-%D1%81%D0%BE%D1%81%D1%82%D0%B0%D0%B2-%D1%84%D1%80%D1%83%D0%BA%D1%82%D0%BE%D0%B2%D0%BE%D0%B3%D0%BE-%D1%81%D0%BE%D0%BA%D0%B0-%D0%BD%D0%B0-%D0%B1%D0%B5-%D0%BE%D0%B9-%D0%BF%D1%80%D0%B5-%D0%BF%D0%BE%D1%81%D1%8B-%D0%BA%D0%B5-6471305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275856" y="1268760"/>
            <a:ext cx="2160240" cy="17740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366 L -0.29931 0.5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0" descr="https://wallsdesk.com/wp-content/uploads/2017/01/Orange-Background-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987824" y="548680"/>
            <a:ext cx="3453201" cy="2618839"/>
          </a:xfrm>
          <a:prstGeom prst="rect">
            <a:avLst/>
          </a:prstGeom>
          <a:noFill/>
        </p:spPr>
      </p:pic>
      <p:pic>
        <p:nvPicPr>
          <p:cNvPr id="36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83057" y="564882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1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59632" y="1052736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1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59632" y="1916832"/>
            <a:ext cx="58895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9" descr="https://thumbs.dreamstime.com/b/%D0%BE%D1%80%D0%B0%D0%BD%D0%B6%D0%B5%D0%B2%D1%8B%D0%B9-%D1%81%D0%BE%D1%81%D1%82%D0%B0%D0%B2-%D1%84%D1%80%D1%83%D0%BA%D1%82%D0%BE%D0%B2%D0%BE%D0%B3%D0%BE-%D1%81%D0%BE%D0%BA%D0%B0-%D0%BD%D0%B0-%D0%B1%D0%B5-%D0%BE%D0%B9-%D0%BF%D1%80%D0%B5-%D0%BF%D0%BE%D1%81%D1%8B-%D0%BA%D0%B5-6471305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164288" y="2132856"/>
            <a:ext cx="1224136" cy="1005322"/>
          </a:xfrm>
          <a:prstGeom prst="rect">
            <a:avLst/>
          </a:prstGeom>
          <a:noFill/>
        </p:spPr>
      </p:pic>
      <p:pic>
        <p:nvPicPr>
          <p:cNvPr id="31" name="Picture 59" descr="https://thumbs.dreamstime.com/b/%D0%BE%D1%80%D0%B0%D0%BD%D0%B6%D0%B5%D0%B2%D1%8B%D0%B9-%D1%81%D0%BE%D1%81%D1%82%D0%B0%D0%B2-%D1%84%D1%80%D1%83%D0%BA%D1%82%D0%BE%D0%B2%D0%BE%D0%B3%D0%BE-%D1%81%D0%BE%D0%BA%D0%B0-%D0%BD%D0%B0-%D0%B1%D0%B5-%D0%BE%D0%B9-%D0%BF%D1%80%D0%B5-%D0%BF%D0%BE%D1%81%D1%8B-%D0%BA%D0%B5-6471305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39552" y="5083902"/>
            <a:ext cx="2160240" cy="1774098"/>
          </a:xfrm>
          <a:prstGeom prst="rect">
            <a:avLst/>
          </a:prstGeom>
          <a:noFill/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АПЕЛЬСИНА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57"/>
          <p:cNvPicPr>
            <a:picLocks noChangeAspect="1" noChangeArrowheads="1"/>
          </p:cNvPicPr>
          <p:nvPr/>
        </p:nvPicPr>
        <p:blipFill>
          <a:blip r:embed="rId14" cstate="print">
            <a:lum contrast="40000"/>
          </a:blip>
          <a:srcRect/>
          <a:stretch>
            <a:fillRect/>
          </a:stretch>
        </p:blipFill>
        <p:spPr bwMode="auto">
          <a:xfrm rot="19222804">
            <a:off x="4082884" y="1717280"/>
            <a:ext cx="1137742" cy="113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949 L 0.28351 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АНАНАСА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0"/>
            <a:ext cx="4131116" cy="3068960"/>
          </a:xfrm>
          <a:prstGeom prst="rect">
            <a:avLst/>
          </a:prstGeom>
          <a:noFill/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АНАНАСА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491880" y="2132856"/>
            <a:ext cx="360040" cy="738075"/>
          </a:xfrm>
          <a:prstGeom prst="rect">
            <a:avLst/>
          </a:prstGeom>
          <a:noFill/>
        </p:spPr>
      </p:pic>
      <p:pic>
        <p:nvPicPr>
          <p:cNvPr id="28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563888" y="1268760"/>
            <a:ext cx="360040" cy="738075"/>
          </a:xfrm>
          <a:prstGeom prst="rect">
            <a:avLst/>
          </a:prstGeom>
          <a:noFill/>
        </p:spPr>
      </p:pic>
      <p:pic>
        <p:nvPicPr>
          <p:cNvPr id="18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0"/>
            <a:ext cx="4131116" cy="30689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24792 -0.0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24011 -0.043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АНАНАСА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1259632" y="1772816"/>
            <a:ext cx="360040" cy="738075"/>
          </a:xfrm>
          <a:prstGeom prst="rect">
            <a:avLst/>
          </a:prstGeom>
          <a:noFill/>
        </p:spPr>
      </p:pic>
      <p:pic>
        <p:nvPicPr>
          <p:cNvPr id="22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1331640" y="908720"/>
            <a:ext cx="360040" cy="738075"/>
          </a:xfrm>
          <a:prstGeom prst="rect">
            <a:avLst/>
          </a:prstGeom>
          <a:noFill/>
        </p:spPr>
      </p:pic>
      <p:pic>
        <p:nvPicPr>
          <p:cNvPr id="26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0"/>
            <a:ext cx="4131116" cy="3068960"/>
          </a:xfrm>
          <a:prstGeom prst="rect">
            <a:avLst/>
          </a:prstGeom>
          <a:noFill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563888" y="1484784"/>
            <a:ext cx="1260086" cy="9361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32 L 0.40938 0.0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621153">
            <a:off x="3705355" y="1418049"/>
            <a:ext cx="1232618" cy="11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980728"/>
            <a:ext cx="3021315" cy="1800200"/>
          </a:xfrm>
          <a:prstGeom prst="rect">
            <a:avLst/>
          </a:prstGeom>
          <a:noFill/>
        </p:spPr>
      </p:pic>
      <p:pic>
        <p:nvPicPr>
          <p:cNvPr id="30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клубники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Заголовок 1"/>
          <p:cNvSpPr txBox="1">
            <a:spLocks/>
          </p:cNvSpPr>
          <p:nvPr/>
        </p:nvSpPr>
        <p:spPr>
          <a:xfrm rot="20352432">
            <a:off x="775752" y="3425529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47864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31875 0.4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6180438" y="3404347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АНАНАСА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308304" y="2060848"/>
            <a:ext cx="1260086" cy="936104"/>
          </a:xfrm>
          <a:prstGeom prst="rect">
            <a:avLst/>
          </a:prstGeom>
          <a:noFill/>
        </p:spPr>
      </p:pic>
      <p:pic>
        <p:nvPicPr>
          <p:cNvPr id="32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0"/>
            <a:ext cx="4131116" cy="3068960"/>
          </a:xfrm>
          <a:prstGeom prst="rect">
            <a:avLst/>
          </a:prstGeom>
          <a:noFill/>
        </p:spPr>
      </p:pic>
      <p:pic>
        <p:nvPicPr>
          <p:cNvPr id="33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1259632" y="1772816"/>
            <a:ext cx="360040" cy="738075"/>
          </a:xfrm>
          <a:prstGeom prst="rect">
            <a:avLst/>
          </a:prstGeom>
          <a:noFill/>
        </p:spPr>
      </p:pic>
      <p:pic>
        <p:nvPicPr>
          <p:cNvPr id="34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1331640" y="908720"/>
            <a:ext cx="360040" cy="738075"/>
          </a:xfrm>
          <a:prstGeom prst="rect">
            <a:avLst/>
          </a:prstGeom>
          <a:noFill/>
        </p:spPr>
      </p:pic>
      <p:pic>
        <p:nvPicPr>
          <p:cNvPr id="35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260648"/>
            <a:ext cx="3683329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 L -0.28351 0.5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987824" y="0"/>
            <a:ext cx="4131116" cy="3068960"/>
          </a:xfrm>
          <a:prstGeom prst="rect">
            <a:avLst/>
          </a:prstGeom>
          <a:noFill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83057" y="564882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АНАНАСА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1259632" y="1772816"/>
            <a:ext cx="360040" cy="738075"/>
          </a:xfrm>
          <a:prstGeom prst="rect">
            <a:avLst/>
          </a:prstGeom>
          <a:noFill/>
        </p:spPr>
      </p:pic>
      <p:pic>
        <p:nvPicPr>
          <p:cNvPr id="19" name="Picture 25" descr="https://clipart-best.com/img/pineapple/pineapple-clip-art-33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1331640" y="908720"/>
            <a:ext cx="360040" cy="738075"/>
          </a:xfrm>
          <a:prstGeom prst="rect">
            <a:avLst/>
          </a:prstGeom>
          <a:noFill/>
        </p:spPr>
      </p:pic>
      <p:pic>
        <p:nvPicPr>
          <p:cNvPr id="20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308304" y="2060848"/>
            <a:ext cx="1260086" cy="936104"/>
          </a:xfrm>
          <a:prstGeom prst="rect">
            <a:avLst/>
          </a:prstGeom>
          <a:noFill/>
        </p:spPr>
      </p:pic>
      <p:pic>
        <p:nvPicPr>
          <p:cNvPr id="22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95535" y="3933056"/>
            <a:ext cx="3683329" cy="2736304"/>
          </a:xfrm>
          <a:prstGeom prst="rect">
            <a:avLst/>
          </a:prstGeom>
          <a:noFill/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13" cstate="print">
            <a:lum contrast="40000"/>
          </a:blip>
          <a:srcRect/>
          <a:stretch>
            <a:fillRect/>
          </a:stretch>
        </p:blipFill>
        <p:spPr bwMode="auto">
          <a:xfrm>
            <a:off x="3131840" y="1340768"/>
            <a:ext cx="864096" cy="14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32 L 0.40938 0.4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784" y="836712"/>
            <a:ext cx="4260804" cy="2060848"/>
          </a:xfrm>
          <a:prstGeom prst="rect">
            <a:avLst/>
          </a:prstGeom>
          <a:noFill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ЧЕРНИКИ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784" y="836712"/>
            <a:ext cx="4260804" cy="2060848"/>
          </a:xfrm>
          <a:prstGeom prst="rect">
            <a:avLst/>
          </a:prstGeom>
          <a:noFill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ЧЕРНИКИ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1988840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1196752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30069 -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29306 -0.02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784" y="836712"/>
            <a:ext cx="4260804" cy="2060848"/>
          </a:xfrm>
          <a:prstGeom prst="rect">
            <a:avLst/>
          </a:prstGeom>
          <a:noFill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ЧЕРНИКИ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844824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052736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67944" y="1700808"/>
            <a:ext cx="1547664" cy="7485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33299 0.0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27784" y="836712"/>
            <a:ext cx="4260804" cy="2060848"/>
          </a:xfrm>
          <a:prstGeom prst="rect">
            <a:avLst/>
          </a:prstGeom>
          <a:noFill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6180438" y="3404347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ЧЕРНИКИ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99592" y="5805264"/>
            <a:ext cx="1728192" cy="835885"/>
          </a:xfrm>
          <a:prstGeom prst="rect">
            <a:avLst/>
          </a:prstGeom>
          <a:noFill/>
        </p:spPr>
      </p:pic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5949280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949280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5661248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661248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844824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052736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092280" y="2276872"/>
            <a:ext cx="1547664" cy="7485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627784" y="836712"/>
            <a:ext cx="4260804" cy="2060848"/>
          </a:xfrm>
          <a:prstGeom prst="rect">
            <a:avLst/>
          </a:prstGeom>
          <a:noFill/>
        </p:spPr>
      </p:pic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ЧЕРНИКИ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844824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052736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092280" y="2276872"/>
            <a:ext cx="1547664" cy="748568"/>
          </a:xfrm>
          <a:prstGeom prst="rect">
            <a:avLst/>
          </a:prstGeom>
          <a:noFill/>
        </p:spPr>
      </p:pic>
      <p:pic>
        <p:nvPicPr>
          <p:cNvPr id="29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99592" y="5805264"/>
            <a:ext cx="1728192" cy="835885"/>
          </a:xfrm>
          <a:prstGeom prst="rect">
            <a:avLst/>
          </a:prstGeom>
          <a:noFill/>
        </p:spPr>
      </p:pic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5949280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949280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5661248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5661248"/>
            <a:ext cx="6059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3915975">
            <a:off x="4038466" y="1643903"/>
            <a:ext cx="1426417" cy="689924"/>
          </a:xfrm>
          <a:prstGeom prst="rect">
            <a:avLst/>
          </a:prstGeom>
          <a:noFill/>
        </p:spPr>
      </p:pic>
      <p:pic>
        <p:nvPicPr>
          <p:cNvPr id="36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83057" y="564882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1064 L 0.26771 0.5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БРУСНИКИ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2915816" y="895975"/>
            <a:ext cx="3528392" cy="217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БРУСНИКИ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2915816" y="895975"/>
            <a:ext cx="3528392" cy="217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7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4211960" y="1556792"/>
            <a:ext cx="1430396" cy="6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47 L 0.32292 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БРУСНИКИ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2915816" y="895975"/>
            <a:ext cx="3528392" cy="217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7164288" y="2276872"/>
            <a:ext cx="1430396" cy="6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2132856"/>
            <a:ext cx="576064" cy="5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1268760"/>
            <a:ext cx="596406" cy="5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30694 -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30816 -0.030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клубники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47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0621153">
            <a:off x="6657682" y="4802425"/>
            <a:ext cx="1232618" cy="11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1628800"/>
            <a:ext cx="1208526" cy="720080"/>
          </a:xfrm>
          <a:prstGeom prst="rect">
            <a:avLst/>
          </a:prstGeom>
          <a:noFill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95736" y="260648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021315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1806 0.6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6180438" y="3404347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БРУСНИКИ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1916832"/>
            <a:ext cx="576064" cy="5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052736"/>
            <a:ext cx="596406" cy="5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7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7164288" y="2276872"/>
            <a:ext cx="1430396" cy="6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1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2915816" y="895975"/>
            <a:ext cx="3528392" cy="217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7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496237">
            <a:off x="3550506" y="1770534"/>
            <a:ext cx="2040192" cy="9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7 L -0.31562 0.55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БРУСНИКИ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37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496237">
            <a:off x="664247" y="5586958"/>
            <a:ext cx="2040192" cy="9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916832"/>
            <a:ext cx="576064" cy="5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052736"/>
            <a:ext cx="596406" cy="56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1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2915816" y="895975"/>
            <a:ext cx="3528392" cy="217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7164288" y="2276872"/>
            <a:ext cx="1430396" cy="6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6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>
            <a:off x="3851920" y="1628800"/>
            <a:ext cx="1031655" cy="11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155064" y="492874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00047 L 0.3151 0.4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ВИШНИ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3131840" y="548680"/>
            <a:ext cx="32100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11960" y="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</a:t>
            </a:r>
            <a:r>
              <a:rPr lang="ru-RU" sz="2800" dirty="0" smtClean="0"/>
              <a:t> и </a:t>
            </a:r>
            <a:r>
              <a:rPr lang="ru-RU" sz="2800" dirty="0" smtClean="0"/>
              <a:t>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ВИШН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3131840" y="548680"/>
            <a:ext cx="32100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3635896" y="1916832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3707904" y="1916832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7361 -0.0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6598 -0.15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3528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ВИШНИ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3131840" y="548680"/>
            <a:ext cx="32100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187624" y="1772816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259632" y="908720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4572000" y="1844824"/>
            <a:ext cx="11591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28351 0.0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З- СОК 1"/>
          <p:cNvSpPr txBox="1">
            <a:spLocks/>
          </p:cNvSpPr>
          <p:nvPr/>
        </p:nvSpPr>
        <p:spPr>
          <a:xfrm rot="1828956">
            <a:off x="6180438" y="3404347"/>
            <a:ext cx="17631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СОК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11586">
            <a:off x="3410931" y="3320984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 rot="811248">
            <a:off x="4022762" y="5267503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акой?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2040" y="6334780"/>
            <a:ext cx="42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   и   нажимай…</a:t>
            </a:r>
            <a:endParaRPr lang="ru-RU" sz="28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ВИШНИ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3131840" y="548680"/>
            <a:ext cx="32100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7164288" y="2132856"/>
            <a:ext cx="11591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187624" y="1772816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259632" y="908720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3563889" y="1436013"/>
            <a:ext cx="1440160" cy="11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rot="20662183" flipH="1">
            <a:off x="4486022" y="1657291"/>
            <a:ext cx="1440160" cy="11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03 L -0.34652 0.56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2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69 L -0.34653 0.563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915816" y="2924944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4000" b="1" dirty="0" smtClean="0">
                <a:solidFill>
                  <a:srgbClr val="FF0000"/>
                </a:solidFill>
              </a:rPr>
              <a:t>ВИШНИ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3131840" y="548680"/>
            <a:ext cx="321004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187624" y="1772816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259632" y="908720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7164288" y="2132856"/>
            <a:ext cx="11591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395536" y="5301208"/>
            <a:ext cx="1440160" cy="11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/>
          <a:stretch>
            <a:fillRect/>
          </a:stretch>
        </p:blipFill>
        <p:spPr bwMode="auto">
          <a:xfrm rot="20662183" flipH="1">
            <a:off x="1317669" y="5522486"/>
            <a:ext cx="1440160" cy="11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1916832"/>
            <a:ext cx="936104" cy="111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155064" y="492874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255 L 0.21268 0.4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717032"/>
            <a:ext cx="3240360" cy="4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203848" y="2852936"/>
            <a:ext cx="3168352" cy="714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15816" y="1772816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НАЗЫВАЙ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41148">
            <a:off x="958461" y="5551727"/>
            <a:ext cx="1730710" cy="1031214"/>
          </a:xfrm>
          <a:prstGeom prst="rect">
            <a:avLst/>
          </a:prstGeom>
          <a:noFill/>
        </p:spPr>
      </p:pic>
      <p:pic>
        <p:nvPicPr>
          <p:cNvPr id="14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187624" y="1772816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3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1259632" y="908720"/>
            <a:ext cx="687021" cy="7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9" descr="https://catherineasquithgallery.com/uploads/posts/2021-03/1614555623_18-p-kartinka-ananasa-na-belom-fone-20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308304" y="2060848"/>
            <a:ext cx="1260086" cy="936104"/>
          </a:xfrm>
          <a:prstGeom prst="rect">
            <a:avLst/>
          </a:prstGeom>
          <a:noFill/>
        </p:spPr>
      </p:pic>
      <p:pic>
        <p:nvPicPr>
          <p:cNvPr id="19" name="Picture 28" descr="https://pngicon.ru/file/uploads/chernik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3915975">
            <a:off x="6486740" y="5172295"/>
            <a:ext cx="1426417" cy="689924"/>
          </a:xfrm>
          <a:prstGeom prst="rect">
            <a:avLst/>
          </a:prstGeom>
          <a:noFill/>
        </p:spPr>
      </p:pic>
      <p:sp>
        <p:nvSpPr>
          <p:cNvPr id="20" name="начнём"/>
          <p:cNvSpPr txBox="1">
            <a:spLocks/>
          </p:cNvSpPr>
          <p:nvPr/>
        </p:nvSpPr>
        <p:spPr>
          <a:xfrm>
            <a:off x="2627784" y="6021288"/>
            <a:ext cx="424847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нажимай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011049" y="3877250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717032"/>
            <a:ext cx="3240360" cy="4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203848" y="2852936"/>
            <a:ext cx="3168352" cy="714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15816" y="1772816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НАЗЫВАЙ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1259632" y="980728"/>
            <a:ext cx="576306" cy="5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rcRect/>
          <a:stretch>
            <a:fillRect/>
          </a:stretch>
        </p:blipFill>
        <p:spPr bwMode="auto">
          <a:xfrm flipH="1">
            <a:off x="1187624" y="1916832"/>
            <a:ext cx="576064" cy="57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2" descr="https://ds03.infourok.ru/uploads/ex/02d3/00056d8a-098b9dbe/hello_html_m3bdeff2a.png"/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 rot="20613294" flipH="1">
            <a:off x="747899" y="5651935"/>
            <a:ext cx="1624984" cy="1198014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7164288" y="2132856"/>
            <a:ext cx="1296144" cy="7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6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>
            <a:off x="6732240" y="5013176"/>
            <a:ext cx="1031655" cy="11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548680"/>
            <a:ext cx="349099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WordArt 4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83568" y="3284984"/>
            <a:ext cx="7128792" cy="79208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МОЛОДЦЫ 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клубники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47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0621153">
            <a:off x="6657682" y="4802425"/>
            <a:ext cx="1232618" cy="11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805264"/>
            <a:ext cx="1208526" cy="720080"/>
          </a:xfrm>
          <a:prstGeom prst="rect">
            <a:avLst/>
          </a:prstGeom>
          <a:noFill/>
        </p:spPr>
      </p:pic>
      <p:pic>
        <p:nvPicPr>
          <p:cNvPr id="19" name="Picture 4" descr="https://free-png.ru/wp-content/uploads/2021/06/free-png.ru-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1844824"/>
            <a:ext cx="683568" cy="683568"/>
          </a:xfrm>
          <a:prstGeom prst="rect">
            <a:avLst/>
          </a:prstGeom>
          <a:noFill/>
        </p:spPr>
      </p:pic>
      <p:pic>
        <p:nvPicPr>
          <p:cNvPr id="20" name="Picture 4" descr="https://free-png.ru/wp-content/uploads/2021/06/free-png.ru-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1628800"/>
            <a:ext cx="683568" cy="683568"/>
          </a:xfrm>
          <a:prstGeom prst="rect">
            <a:avLst/>
          </a:prstGeom>
          <a:noFill/>
        </p:spPr>
      </p:pic>
      <p:pic>
        <p:nvPicPr>
          <p:cNvPr id="17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3021315" cy="1800200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083 -0.0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2083 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клубники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47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20621153">
            <a:off x="6657682" y="4802425"/>
            <a:ext cx="1232618" cy="11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https://free-png.ru/wp-content/uploads/2021/06/free-png.ru-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844824"/>
            <a:ext cx="683568" cy="683568"/>
          </a:xfrm>
          <a:prstGeom prst="rect">
            <a:avLst/>
          </a:prstGeom>
          <a:noFill/>
        </p:spPr>
      </p:pic>
      <p:pic>
        <p:nvPicPr>
          <p:cNvPr id="29" name="Picture 4" descr="https://free-png.ru/wp-content/uploads/2021/06/free-png.ru-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980728"/>
            <a:ext cx="683568" cy="683568"/>
          </a:xfrm>
          <a:prstGeom prst="rect">
            <a:avLst/>
          </a:prstGeom>
          <a:noFill/>
        </p:spPr>
      </p:pic>
      <p:pic>
        <p:nvPicPr>
          <p:cNvPr id="30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5805264"/>
            <a:ext cx="1208526" cy="720080"/>
          </a:xfrm>
          <a:prstGeom prst="rect">
            <a:avLst/>
          </a:prstGeom>
          <a:noFill/>
        </p:spPr>
      </p:pic>
      <p:pic>
        <p:nvPicPr>
          <p:cNvPr id="31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1844824"/>
            <a:ext cx="1208526" cy="720080"/>
          </a:xfrm>
          <a:prstGeom prst="rect">
            <a:avLst/>
          </a:prstGeom>
          <a:noFill/>
        </p:spPr>
      </p:pic>
      <p:pic>
        <p:nvPicPr>
          <p:cNvPr id="17" name="Picture 2" descr="https://free-png.ru/wp-content/uploads/2021/06/free-png.ru-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980728"/>
            <a:ext cx="3021315" cy="1800200"/>
          </a:xfrm>
          <a:prstGeom prst="rect">
            <a:avLst/>
          </a:prstGeom>
          <a:noFill/>
        </p:spPr>
      </p:pic>
      <p:pic>
        <p:nvPicPr>
          <p:cNvPr id="19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21150642">
            <a:off x="4155065" y="780906"/>
            <a:ext cx="1519839" cy="254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начнём"/>
          <p:cNvSpPr txBox="1">
            <a:spLocks/>
          </p:cNvSpPr>
          <p:nvPr/>
        </p:nvSpPr>
        <p:spPr>
          <a:xfrm>
            <a:off x="2627784" y="3717032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3577 0.05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МАЛИНЫ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3347864" y="1052736"/>
            <a:ext cx="2808312" cy="1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- ПАСТИЛА1"/>
          <p:cNvSpPr txBox="1">
            <a:spLocks/>
          </p:cNvSpPr>
          <p:nvPr/>
        </p:nvSpPr>
        <p:spPr>
          <a:xfrm rot="20393821">
            <a:off x="345755" y="3628548"/>
            <a:ext cx="2520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ПАСТИЛА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347864" y="6334780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245876" flipH="1">
            <a:off x="2909455" y="3419523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WordArt 9"/>
          <p:cNvSpPr>
            <a:spLocks noChangeArrowheads="1" noChangeShapeType="1" noTextEdit="1"/>
          </p:cNvSpPr>
          <p:nvPr/>
        </p:nvSpPr>
        <p:spPr bwMode="auto">
          <a:xfrm rot="21182435">
            <a:off x="3439404" y="5325157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акая?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 МАЛИНЫ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513564">
            <a:off x="4449455" y="2415241"/>
            <a:ext cx="3323529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 rot="18043465">
            <a:off x="6015240" y="3945986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акое?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59832" y="332656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20036562">
            <a:off x="6220641" y="446496"/>
            <a:ext cx="294658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ВАРЕНЬЕ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4067944" y="1556792"/>
            <a:ext cx="1662018" cy="9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1052736"/>
            <a:ext cx="2808312" cy="1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5052 0.6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тар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5325"/>
            <a:ext cx="3314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варен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264742" cy="22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конфета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7091">
            <a:off x="66928" y="758276"/>
            <a:ext cx="2895094" cy="12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конфета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4082">
            <a:off x="54272" y="1607966"/>
            <a:ext cx="2863725" cy="119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232248" cy="283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пасти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2682">
            <a:off x="683568" y="4077072"/>
            <a:ext cx="2232248" cy="23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волнист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01008"/>
            <a:ext cx="259228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203848" y="2636912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 МАЛИНЫ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65874" flipH="1">
            <a:off x="2110892" y="2272567"/>
            <a:ext cx="2702884" cy="31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WordArt 9"/>
          <p:cNvSpPr>
            <a:spLocks noChangeArrowheads="1" noChangeShapeType="1" noTextEdit="1"/>
          </p:cNvSpPr>
          <p:nvPr/>
        </p:nvSpPr>
        <p:spPr bwMode="auto">
          <a:xfrm rot="2811380">
            <a:off x="2205817" y="3908415"/>
            <a:ext cx="1609448" cy="4202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акие?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95736" y="260648"/>
            <a:ext cx="363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Называй и нажимай…</a:t>
            </a:r>
            <a:endParaRPr lang="ru-RU" sz="2800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 rot="1706934">
            <a:off x="801786" y="608275"/>
            <a:ext cx="26997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КОНФЕТЫ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5661248"/>
            <a:ext cx="1662018" cy="9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4139952" y="1628800"/>
            <a:ext cx="1296144" cy="7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3347864" y="1052736"/>
            <a:ext cx="2808312" cy="1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33073 0.08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476</Words>
  <Application>Microsoft Office PowerPoint</Application>
  <PresentationFormat>Экран (4:3)</PresentationFormat>
  <Paragraphs>178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61</cp:revision>
  <dcterms:created xsi:type="dcterms:W3CDTF">2021-08-02T18:24:09Z</dcterms:created>
  <dcterms:modified xsi:type="dcterms:W3CDTF">2021-08-04T11:35:41Z</dcterms:modified>
</cp:coreProperties>
</file>