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2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6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38BFE-7436-4946-9E96-F656B8467576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A0C24-EABD-418E-88B3-A9756B753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emf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emf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emf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emf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emf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emf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emf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emf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emf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emf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emf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emf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emf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34818" name="Незнайка" descr="https://ds04.infourok.ru/uploads/ex/1052/00041b79-521e663a/hello_html_m3214275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48680"/>
            <a:ext cx="2376264" cy="4355116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32656"/>
            <a:ext cx="3276973" cy="332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59624" y="3861048"/>
            <a:ext cx="3384376" cy="269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 descr="http://www.microbik.ru/dosta/%D0%9A%D0%B0%D0%BA+%D0%BD%D0%B0%D1%83%D1%87%D0%B8%D1%82%D1%8C+%D1%80%D0%B5%D0%B1%D0%B5%D0%BD%D0%BA%D0%B0+%D1%81%D0%BE%D0%B1%D0%B8%D1%80%D0%B0%D1%82%D1%8C+%D0%B8%D0%B3%D1%80%D1%83%D1%88%D0%BA%D0%B8%3Fa/8445_html_779d9bbb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789040"/>
            <a:ext cx="3810000" cy="3810000"/>
          </a:xfrm>
          <a:prstGeom prst="rect">
            <a:avLst/>
          </a:prstGeom>
          <a:noFill/>
        </p:spPr>
      </p:pic>
      <p:pic>
        <p:nvPicPr>
          <p:cNvPr id="15" name="2 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1484784"/>
            <a:ext cx="160270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19"/>
          <p:cNvSpPr txBox="1"/>
          <p:nvPr/>
        </p:nvSpPr>
        <p:spPr>
          <a:xfrm>
            <a:off x="395536" y="2564904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Однажды в Солнечный город привезли много игрушек…</a:t>
            </a:r>
            <a:endParaRPr lang="ru-RU" sz="3200" dirty="0"/>
          </a:p>
        </p:txBody>
      </p:sp>
      <p:sp>
        <p:nvSpPr>
          <p:cNvPr id="10" name="TextBox 1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Незнайка было очень интересно, что же в коробках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7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1034" name="1 К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2952328" cy="24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3 КОР" descr="http://pngimg.com/uploads/box/box_PNG1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656" y="1916832"/>
            <a:ext cx="3096344" cy="2340336"/>
          </a:xfrm>
          <a:prstGeom prst="rect">
            <a:avLst/>
          </a:prstGeom>
          <a:noFill/>
        </p:spPr>
      </p:pic>
      <p:pic>
        <p:nvPicPr>
          <p:cNvPr id="1033" name="4 К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581128"/>
            <a:ext cx="2736304" cy="24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2 КОР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544182"/>
            <a:ext cx="2915816" cy="2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2 слог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15356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3 СЛОГ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16832"/>
            <a:ext cx="2095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4 слог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97152"/>
            <a:ext cx="283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1слог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2276872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лова"/>
          <p:cNvSpPr>
            <a:spLocks noChangeArrowheads="1"/>
          </p:cNvSpPr>
          <p:nvPr/>
        </p:nvSpPr>
        <p:spPr bwMode="auto">
          <a:xfrm>
            <a:off x="3923928" y="332656"/>
            <a:ext cx="1497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МИШКА</a:t>
            </a:r>
            <a:endParaRPr lang="ru-RU" sz="2400" b="1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836712"/>
            <a:ext cx="1296144" cy="201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07904" y="908720"/>
            <a:ext cx="175472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2283 0.29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27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7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animClr clrSpc="rgb">
                                      <p:cBhvr>
                                        <p:cTn id="47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animClr clrSpc="rgb">
                                      <p:cBhvr>
                                        <p:cTn id="57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1034" name="1 К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2952328" cy="24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3 КОР" descr="http://pngimg.com/uploads/box/box_PNG11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656" y="1916832"/>
            <a:ext cx="3096344" cy="2340336"/>
          </a:xfrm>
          <a:prstGeom prst="rect">
            <a:avLst/>
          </a:prstGeom>
          <a:noFill/>
        </p:spPr>
      </p:pic>
      <p:pic>
        <p:nvPicPr>
          <p:cNvPr id="1033" name="4 К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581128"/>
            <a:ext cx="2736304" cy="24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2 КО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544182"/>
            <a:ext cx="2915816" cy="2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2 слог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15356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3 СЛОГ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16832"/>
            <a:ext cx="2095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4 слог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97152"/>
            <a:ext cx="283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1слог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2276872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лова"/>
          <p:cNvSpPr>
            <a:spLocks noChangeArrowheads="1"/>
          </p:cNvSpPr>
          <p:nvPr/>
        </p:nvSpPr>
        <p:spPr bwMode="auto">
          <a:xfrm>
            <a:off x="3923928" y="332656"/>
            <a:ext cx="1521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УТЁНОК</a:t>
            </a:r>
            <a:endParaRPr lang="ru-RU" sz="2400" b="1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7904" y="908720"/>
            <a:ext cx="175472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63888" y="908720"/>
            <a:ext cx="19122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15608 0.3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27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7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animClr clrSpc="rgb">
                                      <p:cBhvr>
                                        <p:cTn id="47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animClr clrSpc="rgb">
                                      <p:cBhvr>
                                        <p:cTn id="57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1034" name="1 К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2952328" cy="24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3 КОР" descr="http://pngimg.com/uploads/box/box_PNG1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656" y="1916832"/>
            <a:ext cx="3096344" cy="2340336"/>
          </a:xfrm>
          <a:prstGeom prst="rect">
            <a:avLst/>
          </a:prstGeom>
          <a:noFill/>
        </p:spPr>
      </p:pic>
      <p:pic>
        <p:nvPicPr>
          <p:cNvPr id="1033" name="4 КОР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581128"/>
            <a:ext cx="2736304" cy="24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2 КО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544182"/>
            <a:ext cx="2915816" cy="2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2 слог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15356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3 СЛОГ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16832"/>
            <a:ext cx="2095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4 слог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97152"/>
            <a:ext cx="283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1слог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2276872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лова"/>
          <p:cNvSpPr>
            <a:spLocks noChangeArrowheads="1"/>
          </p:cNvSpPr>
          <p:nvPr/>
        </p:nvSpPr>
        <p:spPr bwMode="auto">
          <a:xfrm>
            <a:off x="3923928" y="332656"/>
            <a:ext cx="2273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НЕВАЛЯШКА</a:t>
            </a:r>
            <a:endParaRPr lang="ru-RU" sz="2400" b="1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3888" y="908720"/>
            <a:ext cx="19122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3928" y="764704"/>
            <a:ext cx="1584176" cy="195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34427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27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7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animClr clrSpc="rgb">
                                      <p:cBhvr>
                                        <p:cTn id="47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animClr clrSpc="rgb">
                                      <p:cBhvr>
                                        <p:cTn id="57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1034" name="1 К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2952328" cy="24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3 КОР" descr="http://pngimg.com/uploads/box/box_PNG1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656" y="1916832"/>
            <a:ext cx="3096344" cy="2340336"/>
          </a:xfrm>
          <a:prstGeom prst="rect">
            <a:avLst/>
          </a:prstGeom>
          <a:noFill/>
        </p:spPr>
      </p:pic>
      <p:pic>
        <p:nvPicPr>
          <p:cNvPr id="1033" name="4 К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581128"/>
            <a:ext cx="2736304" cy="24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2 КОР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544182"/>
            <a:ext cx="2915816" cy="2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2 слог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15356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3 СЛОГ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16832"/>
            <a:ext cx="2095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4 слог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97152"/>
            <a:ext cx="283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1слог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2276872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лова"/>
          <p:cNvSpPr>
            <a:spLocks noChangeArrowheads="1"/>
          </p:cNvSpPr>
          <p:nvPr/>
        </p:nvSpPr>
        <p:spPr bwMode="auto">
          <a:xfrm>
            <a:off x="3923928" y="332656"/>
            <a:ext cx="1302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КУКЛА</a:t>
            </a:r>
            <a:endParaRPr lang="ru-RU" sz="2400" b="1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980728"/>
            <a:ext cx="1584176" cy="195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07904" y="908720"/>
            <a:ext cx="174673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18107 0.2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27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7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animClr clrSpc="rgb">
                                      <p:cBhvr>
                                        <p:cTn id="47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animClr clrSpc="rgb">
                                      <p:cBhvr>
                                        <p:cTn id="57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1034" name="1 К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2952328" cy="24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3 КОР" descr="http://pngimg.com/uploads/box/box_PNG1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656" y="1916832"/>
            <a:ext cx="3096344" cy="2340336"/>
          </a:xfrm>
          <a:prstGeom prst="rect">
            <a:avLst/>
          </a:prstGeom>
          <a:noFill/>
        </p:spPr>
      </p:pic>
      <p:pic>
        <p:nvPicPr>
          <p:cNvPr id="1033" name="4 КОР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581128"/>
            <a:ext cx="2736304" cy="24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2 КО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544182"/>
            <a:ext cx="2915816" cy="2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2 слог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15356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3 СЛОГ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16832"/>
            <a:ext cx="2095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4 слог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97152"/>
            <a:ext cx="283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1слог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2276872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лова"/>
          <p:cNvSpPr>
            <a:spLocks noChangeArrowheads="1"/>
          </p:cNvSpPr>
          <p:nvPr/>
        </p:nvSpPr>
        <p:spPr bwMode="auto">
          <a:xfrm>
            <a:off x="3563888" y="260648"/>
            <a:ext cx="2173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СОЛДАТИКИ</a:t>
            </a:r>
            <a:endParaRPr lang="ru-RU" sz="2400" b="1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7904" y="908720"/>
            <a:ext cx="174673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764704"/>
            <a:ext cx="16153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16441 0.35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27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7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animClr clrSpc="rgb">
                                      <p:cBhvr>
                                        <p:cTn id="47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animClr clrSpc="rgb">
                                      <p:cBhvr>
                                        <p:cTn id="57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1034" name="1 К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2952328" cy="24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3 КОР" descr="http://pngimg.com/uploads/box/box_PNG1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656" y="1916832"/>
            <a:ext cx="3096344" cy="2340336"/>
          </a:xfrm>
          <a:prstGeom prst="rect">
            <a:avLst/>
          </a:prstGeom>
          <a:noFill/>
        </p:spPr>
      </p:pic>
      <p:pic>
        <p:nvPicPr>
          <p:cNvPr id="1033" name="4 К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581128"/>
            <a:ext cx="2736304" cy="24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2 КО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544182"/>
            <a:ext cx="2915816" cy="2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2 слог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15356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3 СЛОГ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16832"/>
            <a:ext cx="2095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4 слог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97152"/>
            <a:ext cx="283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1слог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2276872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764704"/>
            <a:ext cx="16153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15816" y="1196752"/>
            <a:ext cx="3456384" cy="348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WordArt 4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1979712" y="260648"/>
            <a:ext cx="5976664" cy="936104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МОЛОДЦЫ 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18282 0.3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2.5E-6 0.123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1034" name="1 К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2952328" cy="24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3 КОР" descr="http://pngimg.com/uploads/box/box_PNG1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6" y="1916832"/>
            <a:ext cx="3096344" cy="2340336"/>
          </a:xfrm>
          <a:prstGeom prst="rect">
            <a:avLst/>
          </a:prstGeom>
          <a:noFill/>
        </p:spPr>
      </p:pic>
      <p:pic>
        <p:nvPicPr>
          <p:cNvPr id="1033" name="4 К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653136"/>
            <a:ext cx="2736304" cy="236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2 КО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544182"/>
            <a:ext cx="2915816" cy="2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2 слога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15356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3 СЛОГА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16832"/>
            <a:ext cx="2095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4 слог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797152"/>
            <a:ext cx="283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1слог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2276872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14338" name="Picture 2" descr="http://163.detirkutsk.ru/upload/163/gruppy/%D1%8D%D0%BC%D0%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80728"/>
            <a:ext cx="2650456" cy="4060975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836712"/>
            <a:ext cx="2502747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2050" name="Picture 2" descr="http://galerey-room.ru/images/202439_13842770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32656"/>
            <a:ext cx="1296144" cy="129614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571843"/>
            <a:ext cx="1440160" cy="1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12776"/>
            <a:ext cx="13732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5229200"/>
            <a:ext cx="148988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509120"/>
            <a:ext cx="111240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404664"/>
            <a:ext cx="147800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5611191"/>
            <a:ext cx="1728192" cy="124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2492896"/>
            <a:ext cx="116395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2924944"/>
            <a:ext cx="1440160" cy="148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336" y="4077072"/>
            <a:ext cx="105227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157192"/>
            <a:ext cx="1152128" cy="138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https://ds04.infourok.ru/uploads/ex/1052/00041b79-521e663a/hello_html_m3214275f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87824" y="1052736"/>
            <a:ext cx="2376264" cy="4355116"/>
          </a:xfrm>
          <a:prstGeom prst="rect">
            <a:avLst/>
          </a:prstGeom>
          <a:noFill/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03848" y="1340768"/>
            <a:ext cx="2016224" cy="423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27984" y="332656"/>
            <a:ext cx="1447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9"/>
          <p:cNvSpPr txBox="1"/>
          <p:nvPr/>
        </p:nvSpPr>
        <p:spPr>
          <a:xfrm>
            <a:off x="2267744" y="0"/>
            <a:ext cx="4427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Он раскидал все игрушки…</a:t>
            </a:r>
            <a:endParaRPr lang="ru-RU" sz="3200" dirty="0"/>
          </a:p>
        </p:txBody>
      </p:sp>
      <p:sp>
        <p:nvSpPr>
          <p:cNvPr id="18" name="TextBox 19"/>
          <p:cNvSpPr txBox="1"/>
          <p:nvPr/>
        </p:nvSpPr>
        <p:spPr>
          <a:xfrm>
            <a:off x="539552" y="1988840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err="1" smtClean="0"/>
              <a:t>Знайка</a:t>
            </a:r>
            <a:r>
              <a:rPr lang="ru-RU" sz="3200" dirty="0" smtClean="0"/>
              <a:t>, </a:t>
            </a:r>
          </a:p>
          <a:p>
            <a:pPr algn="ctr"/>
            <a:r>
              <a:rPr lang="ru-RU" sz="3200" dirty="0" smtClean="0"/>
              <a:t>увидев это, </a:t>
            </a:r>
          </a:p>
          <a:p>
            <a:pPr algn="ctr"/>
            <a:r>
              <a:rPr lang="ru-RU" sz="3200" dirty="0" smtClean="0"/>
              <a:t>разозлился</a:t>
            </a:r>
            <a:endParaRPr lang="ru-RU" sz="3200" dirty="0"/>
          </a:p>
        </p:txBody>
      </p:sp>
      <p:sp>
        <p:nvSpPr>
          <p:cNvPr id="21" name="TextBox 19"/>
          <p:cNvSpPr txBox="1"/>
          <p:nvPr/>
        </p:nvSpPr>
        <p:spPr>
          <a:xfrm>
            <a:off x="4716016" y="1628800"/>
            <a:ext cx="442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Жми на вопрос и узнаешь, что он придумал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382 0.00788 L 0.81146 0.015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1034" name="1 КО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2952328" cy="24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3 КОР" descr="http://pngimg.com/uploads/box/box_PNG1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7656" y="1916832"/>
            <a:ext cx="3096344" cy="2340336"/>
          </a:xfrm>
          <a:prstGeom prst="rect">
            <a:avLst/>
          </a:prstGeom>
          <a:noFill/>
        </p:spPr>
      </p:pic>
      <p:pic>
        <p:nvPicPr>
          <p:cNvPr id="16" name="ЗНАЙКА" descr="http://163.detirkutsk.ru/upload/163/gruppy/%D1%8D%D0%BC%D0%B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412776"/>
            <a:ext cx="2725831" cy="4176464"/>
          </a:xfrm>
          <a:prstGeom prst="rect">
            <a:avLst/>
          </a:prstGeom>
          <a:noFill/>
        </p:spPr>
      </p:pic>
      <p:pic>
        <p:nvPicPr>
          <p:cNvPr id="1033" name="4 К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653136"/>
            <a:ext cx="2736304" cy="236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2 КО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544182"/>
            <a:ext cx="2915816" cy="2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2 слог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15356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3 СЛОГ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16832"/>
            <a:ext cx="2095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4 слог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797152"/>
            <a:ext cx="283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1слог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2276872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НЕЗНАЙК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7824" y="332656"/>
            <a:ext cx="2808313" cy="4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9"/>
          <p:cNvSpPr txBox="1"/>
          <p:nvPr/>
        </p:nvSpPr>
        <p:spPr>
          <a:xfrm>
            <a:off x="0" y="1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Нужно разложить игрушки по коробкам </a:t>
            </a:r>
            <a:endParaRPr lang="ru-RU" sz="3200" dirty="0"/>
          </a:p>
        </p:txBody>
      </p:sp>
      <p:sp>
        <p:nvSpPr>
          <p:cNvPr id="14" name="TextBox 19"/>
          <p:cNvSpPr txBox="1"/>
          <p:nvPr/>
        </p:nvSpPr>
        <p:spPr>
          <a:xfrm>
            <a:off x="683568" y="4766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обрати внимание на схемы слов</a:t>
            </a:r>
            <a:endParaRPr lang="ru-RU" sz="3200" dirty="0"/>
          </a:p>
        </p:txBody>
      </p:sp>
      <p:sp>
        <p:nvSpPr>
          <p:cNvPr id="15" name="TextBox 19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200" dirty="0" smtClean="0"/>
              <a:t>Незнайка не знает как ему это сделать, давайте ему поможем</a:t>
            </a:r>
            <a:endParaRPr lang="ru-RU" sz="32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" y="1340768"/>
            <a:ext cx="349187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на </a:t>
            </a:r>
            <a:r>
              <a:rPr lang="ru-RU" sz="2800" dirty="0" smtClean="0"/>
              <a:t>Незнайку…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1034" name="1 К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2952328" cy="24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3 КОР" descr="http://pngimg.com/uploads/box/box_PNG11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656" y="1916832"/>
            <a:ext cx="3096344" cy="2340336"/>
          </a:xfrm>
          <a:prstGeom prst="rect">
            <a:avLst/>
          </a:prstGeom>
          <a:noFill/>
        </p:spPr>
      </p:pic>
      <p:pic>
        <p:nvPicPr>
          <p:cNvPr id="1033" name="4 К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581128"/>
            <a:ext cx="2736304" cy="24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2 КО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544182"/>
            <a:ext cx="2915816" cy="2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2 слог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15356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3 СЛОГ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16832"/>
            <a:ext cx="2095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4 слог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97152"/>
            <a:ext cx="283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1слог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2276872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ЛОШАДК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4" y="448917"/>
            <a:ext cx="2304256" cy="21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лова"/>
          <p:cNvSpPr>
            <a:spLocks noChangeArrowheads="1"/>
          </p:cNvSpPr>
          <p:nvPr/>
        </p:nvSpPr>
        <p:spPr bwMode="auto">
          <a:xfrm>
            <a:off x="4427984" y="332656"/>
            <a:ext cx="1871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ЛОШАДКА</a:t>
            </a:r>
            <a:endParaRPr lang="ru-RU" sz="2400" b="1" dirty="0"/>
          </a:p>
        </p:txBody>
      </p:sp>
      <p:sp>
        <p:nvSpPr>
          <p:cNvPr id="15" name="TextBox 19"/>
          <p:cNvSpPr txBox="1"/>
          <p:nvPr/>
        </p:nvSpPr>
        <p:spPr>
          <a:xfrm>
            <a:off x="683568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Раздели слово на части и нажми на нужную коробку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20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0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animClr clrSpc="rgb">
                                      <p:cBhvr>
                                        <p:cTn id="40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animClr clrSpc="rgb">
                                      <p:cBhvr>
                                        <p:cTn id="50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  <p:bldLst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1034" name="1 К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2952328" cy="24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3 КОР" descr="http://pngimg.com/uploads/box/box_PNG1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656" y="1916832"/>
            <a:ext cx="3096344" cy="2340336"/>
          </a:xfrm>
          <a:prstGeom prst="rect">
            <a:avLst/>
          </a:prstGeom>
          <a:noFill/>
        </p:spPr>
      </p:pic>
      <p:pic>
        <p:nvPicPr>
          <p:cNvPr id="1033" name="4 К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581128"/>
            <a:ext cx="2736304" cy="24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2 КОР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544182"/>
            <a:ext cx="2915816" cy="2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2 слог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15356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3 СЛОГ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16832"/>
            <a:ext cx="2095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4 слог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97152"/>
            <a:ext cx="283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1слог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2276872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4" y="448917"/>
            <a:ext cx="2304256" cy="21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ЮЛ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1880" y="980728"/>
            <a:ext cx="19517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лова"/>
          <p:cNvSpPr>
            <a:spLocks noChangeArrowheads="1"/>
          </p:cNvSpPr>
          <p:nvPr/>
        </p:nvSpPr>
        <p:spPr bwMode="auto">
          <a:xfrm>
            <a:off x="4139952" y="548680"/>
            <a:ext cx="967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ЮЛА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31511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27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7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animClr clrSpc="rgb">
                                      <p:cBhvr>
                                        <p:cTn id="47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animClr clrSpc="rgb">
                                      <p:cBhvr>
                                        <p:cTn id="57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1034" name="1 КОР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2952328" cy="24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3 КОР" descr="http://pngimg.com/uploads/box/box_PNG1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656" y="1916832"/>
            <a:ext cx="3096344" cy="2340336"/>
          </a:xfrm>
          <a:prstGeom prst="rect">
            <a:avLst/>
          </a:prstGeom>
          <a:noFill/>
        </p:spPr>
      </p:pic>
      <p:pic>
        <p:nvPicPr>
          <p:cNvPr id="1033" name="4 К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581128"/>
            <a:ext cx="2736304" cy="24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2 КО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544182"/>
            <a:ext cx="2915816" cy="2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2 слог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15356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3 СЛОГ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16832"/>
            <a:ext cx="2095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4 слог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97152"/>
            <a:ext cx="283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1слог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2276872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ЮЛ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1880" y="980728"/>
            <a:ext cx="19517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МЯЧ" descr="http://galerey-room.ru/images/202439_1384277079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9912" y="836712"/>
            <a:ext cx="1512168" cy="1512168"/>
          </a:xfrm>
          <a:prstGeom prst="rect">
            <a:avLst/>
          </a:prstGeom>
          <a:noFill/>
        </p:spPr>
      </p:pic>
      <p:sp>
        <p:nvSpPr>
          <p:cNvPr id="17" name="слова"/>
          <p:cNvSpPr>
            <a:spLocks noChangeArrowheads="1"/>
          </p:cNvSpPr>
          <p:nvPr/>
        </p:nvSpPr>
        <p:spPr bwMode="auto">
          <a:xfrm>
            <a:off x="4067944" y="332656"/>
            <a:ext cx="923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МЯЧ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7691 0.3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1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27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7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animClr clrSpc="rgb">
                                      <p:cBhvr>
                                        <p:cTn id="47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animClr clrSpc="rgb">
                                      <p:cBhvr>
                                        <p:cTn id="57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1034" name="1 К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2952328" cy="24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3 КОР" descr="http://pngimg.com/uploads/box/box_PNG11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656" y="1916832"/>
            <a:ext cx="3096344" cy="2340336"/>
          </a:xfrm>
          <a:prstGeom prst="rect">
            <a:avLst/>
          </a:prstGeom>
          <a:noFill/>
        </p:spPr>
      </p:pic>
      <p:pic>
        <p:nvPicPr>
          <p:cNvPr id="1033" name="4 К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581128"/>
            <a:ext cx="2736304" cy="24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2 КО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544182"/>
            <a:ext cx="2915816" cy="2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2 слог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15356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3 СЛОГ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16832"/>
            <a:ext cx="2095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4 слог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97152"/>
            <a:ext cx="283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1слог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2276872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МЯЧ" descr="http://galerey-room.ru/images/202439_138427707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912" y="836712"/>
            <a:ext cx="1512168" cy="1512168"/>
          </a:xfrm>
          <a:prstGeom prst="rect">
            <a:avLst/>
          </a:prstGeom>
          <a:noFill/>
        </p:spPr>
      </p:pic>
      <p:sp>
        <p:nvSpPr>
          <p:cNvPr id="17" name="слова"/>
          <p:cNvSpPr>
            <a:spLocks noChangeArrowheads="1"/>
          </p:cNvSpPr>
          <p:nvPr/>
        </p:nvSpPr>
        <p:spPr bwMode="auto">
          <a:xfrm>
            <a:off x="3779912" y="332656"/>
            <a:ext cx="1736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МАШИНА</a:t>
            </a:r>
            <a:endParaRPr lang="ru-RU" sz="2400" b="1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9872" y="836712"/>
            <a:ext cx="219581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34254 0.068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27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7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animClr clrSpc="rgb">
                                      <p:cBhvr>
                                        <p:cTn id="47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animClr clrSpc="rgb">
                                      <p:cBhvr>
                                        <p:cTn id="57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1034" name="1 КОР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2952328" cy="24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3 КОР" descr="http://pngimg.com/uploads/box/box_PNG1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656" y="1916832"/>
            <a:ext cx="3096344" cy="2340336"/>
          </a:xfrm>
          <a:prstGeom prst="rect">
            <a:avLst/>
          </a:prstGeom>
          <a:noFill/>
        </p:spPr>
      </p:pic>
      <p:pic>
        <p:nvPicPr>
          <p:cNvPr id="1033" name="4 К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581128"/>
            <a:ext cx="2736304" cy="24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2 КО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544182"/>
            <a:ext cx="2915816" cy="2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2 слог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15356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3 СЛОГ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16832"/>
            <a:ext cx="2095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4 слог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97152"/>
            <a:ext cx="283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1слог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2276872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лова"/>
          <p:cNvSpPr>
            <a:spLocks noChangeArrowheads="1"/>
          </p:cNvSpPr>
          <p:nvPr/>
        </p:nvSpPr>
        <p:spPr bwMode="auto">
          <a:xfrm>
            <a:off x="4283968" y="332656"/>
            <a:ext cx="8242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ЛЕВ</a:t>
            </a:r>
            <a:endParaRPr lang="ru-RU" sz="2400" b="1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4" y="836712"/>
            <a:ext cx="219581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ЛЕВ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9912" y="836712"/>
            <a:ext cx="1728192" cy="18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34462 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27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7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animClr clrSpc="rgb">
                                      <p:cBhvr>
                                        <p:cTn id="47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animClr clrSpc="rgb">
                                      <p:cBhvr>
                                        <p:cTn id="57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</p:spPr>
      </p:pic>
      <p:pic>
        <p:nvPicPr>
          <p:cNvPr id="1034" name="1 К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2952328" cy="24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3 КОР" descr="http://pngimg.com/uploads/box/box_PNG1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656" y="1916832"/>
            <a:ext cx="3096344" cy="2340336"/>
          </a:xfrm>
          <a:prstGeom prst="rect">
            <a:avLst/>
          </a:prstGeom>
          <a:noFill/>
        </p:spPr>
      </p:pic>
      <p:pic>
        <p:nvPicPr>
          <p:cNvPr id="1033" name="4 КОР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581128"/>
            <a:ext cx="2736304" cy="24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2 КО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544182"/>
            <a:ext cx="2915816" cy="2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2 слог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15356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3 СЛОГ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16832"/>
            <a:ext cx="2095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4 слог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97152"/>
            <a:ext cx="283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1слог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2276872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лова"/>
          <p:cNvSpPr>
            <a:spLocks noChangeArrowheads="1"/>
          </p:cNvSpPr>
          <p:nvPr/>
        </p:nvSpPr>
        <p:spPr bwMode="auto">
          <a:xfrm>
            <a:off x="3563888" y="332656"/>
            <a:ext cx="2219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ПИРАМИДКА</a:t>
            </a:r>
            <a:endParaRPr lang="ru-RU" sz="2400" b="1" dirty="0"/>
          </a:p>
        </p:txBody>
      </p:sp>
      <p:pic>
        <p:nvPicPr>
          <p:cNvPr id="14" name="ЛЕВ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912" y="836712"/>
            <a:ext cx="1728192" cy="18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95936" y="836712"/>
            <a:ext cx="1296144" cy="201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34635 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27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7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animClr clrSpc="rgb">
                                      <p:cBhvr>
                                        <p:cTn id="47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F618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animClr clrSpc="rgb">
                                      <p:cBhvr>
                                        <p:cTn id="57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19CB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84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63</cp:revision>
  <dcterms:created xsi:type="dcterms:W3CDTF">2018-09-25T17:54:20Z</dcterms:created>
  <dcterms:modified xsi:type="dcterms:W3CDTF">2019-05-23T16:13:24Z</dcterms:modified>
</cp:coreProperties>
</file>